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79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9" r:id="rId12"/>
    <p:sldId id="288" r:id="rId1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B92D14"/>
    <a:srgbClr val="35759D"/>
    <a:srgbClr val="35B19D"/>
    <a:srgbClr val="000000"/>
    <a:srgbClr val="006600"/>
    <a:srgbClr val="0033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36" autoAdjust="0"/>
    <p:restoredTop sz="95596" autoAdjust="0"/>
  </p:normalViewPr>
  <p:slideViewPr>
    <p:cSldViewPr>
      <p:cViewPr>
        <p:scale>
          <a:sx n="62" d="100"/>
          <a:sy n="62" d="100"/>
        </p:scale>
        <p:origin x="-123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959D024-E72F-4B50-81D7-7D1B977C33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833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B3A10CB-7BC4-4EB4-9DC9-7963699B33E3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00C8630-1E43-4FA7-A1F0-50ED845E55C5}" type="slidenum">
              <a:rPr lang="en-US" sz="1200"/>
              <a:pPr eaLnBrk="1" hangingPunct="1"/>
              <a:t>2</a:t>
            </a:fld>
            <a:endParaRPr lang="en-US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D405055-C739-460D-84C3-DA60C4FA3F64}" type="slidenum">
              <a:rPr lang="en-US" sz="1200"/>
              <a:pPr eaLnBrk="1" hangingPunct="1"/>
              <a:t>3</a:t>
            </a:fld>
            <a:endParaRPr 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59D024-E72F-4B50-81D7-7D1B977C338D}" type="slidenum">
              <a:rPr lang="en-US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768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B3A10CB-7BC4-4EB4-9DC9-7963699B33E3}" type="slidenum">
              <a:rPr lang="en-US" sz="1200"/>
              <a:pPr eaLnBrk="1" hangingPunct="1"/>
              <a:t>12</a:t>
            </a:fld>
            <a:endParaRPr 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30498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3955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0498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096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054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5472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5731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3046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2138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9087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5894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://www.bremenclinic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81000" y="838200"/>
            <a:ext cx="3124200" cy="762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en-US" dirty="0">
                <a:solidFill>
                  <a:srgbClr val="008000"/>
                </a:solidFill>
              </a:rPr>
              <a:t>Bremen Health Clinic</a:t>
            </a: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752600"/>
            <a:ext cx="374904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en-US" dirty="0">
                <a:solidFill>
                  <a:srgbClr val="008000"/>
                </a:solidFill>
              </a:rPr>
              <a:t>A Proven Alternative Health Care Center</a:t>
            </a:r>
            <a:endParaRPr lang="ru-RU" dirty="0">
              <a:solidFill>
                <a:srgbClr val="008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971800"/>
            <a:ext cx="2895600" cy="19231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6781800" cy="715963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en-US" sz="4000" dirty="0">
                <a:solidFill>
                  <a:schemeClr val="bg1"/>
                </a:solidFill>
              </a:rPr>
              <a:t>Why come to BHC?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62000" y="1143000"/>
            <a:ext cx="7315200" cy="525374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 dirty="0"/>
              <a:t>Bremen Health Clinic is a whole body wellness clinic. </a:t>
            </a:r>
          </a:p>
          <a:p>
            <a:pPr>
              <a:lnSpc>
                <a:spcPct val="80000"/>
              </a:lnSpc>
            </a:pPr>
            <a:r>
              <a:rPr lang="en-US" sz="2800" b="1" dirty="0"/>
              <a:t>We offer a variety of therapies all designed to improve you over-all health. </a:t>
            </a:r>
          </a:p>
          <a:p>
            <a:pPr>
              <a:lnSpc>
                <a:spcPct val="80000"/>
              </a:lnSpc>
            </a:pPr>
            <a:r>
              <a:rPr lang="en-US" sz="2800" b="1" dirty="0"/>
              <a:t>Our clinic staff works as a team in order to help you achieve maximum wellness as well as educates you in how to keep well with diet, exercise, stress management, etc. </a:t>
            </a:r>
          </a:p>
          <a:p>
            <a:pPr>
              <a:lnSpc>
                <a:spcPct val="80000"/>
              </a:lnSpc>
            </a:pPr>
            <a:r>
              <a:rPr lang="en-US" sz="2800" b="1" dirty="0"/>
              <a:t>Each patient has a specifically designed protocol as to what is best for their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b="1" dirty="0"/>
              <a:t>    Body.</a:t>
            </a:r>
          </a:p>
          <a:p>
            <a:pPr>
              <a:lnSpc>
                <a:spcPct val="80000"/>
              </a:lnSpc>
            </a:pPr>
            <a:r>
              <a:rPr lang="en-US" sz="2800" b="1" dirty="0"/>
              <a:t>Affordable services</a:t>
            </a:r>
            <a:endParaRPr lang="ru-RU" sz="2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685800"/>
            <a:ext cx="6934200" cy="715963"/>
          </a:xfrm>
        </p:spPr>
        <p:txBody>
          <a:bodyPr/>
          <a:lstStyle/>
          <a:p>
            <a:pPr eaLnBrk="1" hangingPunct="1"/>
            <a:r>
              <a:rPr lang="en-US" sz="4000" dirty="0">
                <a:solidFill>
                  <a:srgbClr val="006600"/>
                </a:solidFill>
              </a:rPr>
              <a:t>Electro-Dermal Screening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30362"/>
            <a:ext cx="6934200" cy="4922837"/>
          </a:xfrm>
        </p:spPr>
        <p:txBody>
          <a:bodyPr/>
          <a:lstStyle/>
          <a:p>
            <a:r>
              <a:rPr lang="en-US" sz="2000" b="1" dirty="0"/>
              <a:t>With Electro-Dermal Stress Analysis technology (VITAL) the computer measures the resistance of the acupuncture points to indicate the balances or imbalances of the body.</a:t>
            </a:r>
          </a:p>
          <a:p>
            <a:r>
              <a:rPr lang="en-US" sz="2000" b="1" dirty="0"/>
              <a:t>You will receive a full report of the results showing the specific health status of every major system of your body. </a:t>
            </a:r>
          </a:p>
          <a:p>
            <a:r>
              <a:rPr lang="en-US" sz="2000" b="1" dirty="0"/>
              <a:t>You will receive a personalized nutritional, vitamin, mineral and herbal program which supports your specific health issues. </a:t>
            </a:r>
          </a:p>
          <a:p>
            <a:r>
              <a:rPr lang="en-US" sz="2000" b="1" dirty="0"/>
              <a:t>Additional customized services and modalities are based on the needs reflected in your EDS screening.</a:t>
            </a:r>
          </a:p>
          <a:p>
            <a:pPr eaLnBrk="1" hangingPunct="1">
              <a:lnSpc>
                <a:spcPct val="80000"/>
              </a:lnSpc>
            </a:pP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914400"/>
          </a:xfrm>
        </p:spPr>
        <p:txBody>
          <a:bodyPr/>
          <a:lstStyle/>
          <a:p>
            <a:r>
              <a:rPr lang="en-US" dirty="0">
                <a:solidFill>
                  <a:srgbClr val="006600"/>
                </a:solidFill>
              </a:rPr>
              <a:t>A/O Analyzer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rgbClr val="4D4D4D"/>
                </a:solidFill>
              </a:rPr>
              <a:t>This cutting edge technology evaluates energetic disturbances in the body and generates energetic stimulation for the brain to correct frequency imbalances.</a:t>
            </a:r>
          </a:p>
          <a:p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905000"/>
            <a:ext cx="2233960" cy="395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596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/>
          <a:lstStyle/>
          <a:p>
            <a:r>
              <a:rPr lang="en-US" dirty="0" err="1">
                <a:solidFill>
                  <a:srgbClr val="006600"/>
                </a:solidFill>
              </a:rPr>
              <a:t>Oligo</a:t>
            </a:r>
            <a:r>
              <a:rPr lang="en-US" dirty="0">
                <a:solidFill>
                  <a:srgbClr val="006600"/>
                </a:solidFill>
              </a:rPr>
              <a:t> Scan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This scan evaluates minerals, trace elements, and heavy metals in the body, providing an immediate “snap-shot” of cautionary health issues.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286000"/>
            <a:ext cx="4041775" cy="227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65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006600"/>
                </a:solidFill>
              </a:rPr>
              <a:t>Natural Hormone Replacement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Medical staff guided blood work and questionnaire reveal your hormone “status,”  Various options are available to deal with these imbalances (pellets, and oral lozenges, for example)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286000"/>
            <a:ext cx="3314700" cy="219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672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US" dirty="0">
                <a:solidFill>
                  <a:srgbClr val="006600"/>
                </a:solidFill>
              </a:rPr>
              <a:t>Facilitated Stress Release/Chiropractic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 holistic approach to well-being, focusing on imbalances from past/or present emotional stress (a psychotherapeutic session combining a number of techniques, including B.E.S.T.)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40"/>
          <a:stretch/>
        </p:blipFill>
        <p:spPr>
          <a:xfrm>
            <a:off x="4419600" y="2011680"/>
            <a:ext cx="3002280" cy="318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997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US" dirty="0">
                <a:solidFill>
                  <a:srgbClr val="006600"/>
                </a:solidFill>
              </a:rPr>
              <a:t>IV Therapy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8305800" cy="1482725"/>
          </a:xfrm>
        </p:spPr>
        <p:txBody>
          <a:bodyPr/>
          <a:lstStyle/>
          <a:p>
            <a:r>
              <a:rPr lang="en-US" dirty="0"/>
              <a:t>IV therapies for vitamin/mineral replacement, plaque build-up, mercury and heavy metal chelation.  Homeopathic and glutathione IV’s are also offered.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10000"/>
            <a:ext cx="6792152" cy="256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727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US" dirty="0">
                <a:solidFill>
                  <a:srgbClr val="006600"/>
                </a:solidFill>
              </a:rPr>
              <a:t>Amethyst Bio-Mat Sessions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7239000" cy="3159125"/>
          </a:xfrm>
        </p:spPr>
        <p:txBody>
          <a:bodyPr/>
          <a:lstStyle/>
          <a:p>
            <a:r>
              <a:rPr lang="en-US" dirty="0"/>
              <a:t>Infrared heated therapy which stimulates the body to detoxify and promotes circulation.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05199"/>
            <a:ext cx="428625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394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US" dirty="0">
                <a:solidFill>
                  <a:srgbClr val="006600"/>
                </a:solidFill>
              </a:rPr>
              <a:t>Detoxifying Foot Baths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77028"/>
            <a:ext cx="4251325" cy="4369785"/>
          </a:xfrm>
        </p:spPr>
        <p:txBody>
          <a:bodyPr/>
          <a:lstStyle/>
          <a:p>
            <a:r>
              <a:rPr lang="en-US" dirty="0"/>
              <a:t>Helps to restore the body’s pH balance while stimulating the </a:t>
            </a:r>
            <a:r>
              <a:rPr lang="en-US"/>
              <a:t>natural detoxification process.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308" y="1749725"/>
            <a:ext cx="1836925" cy="385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396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5751"/>
            <a:ext cx="8229600" cy="1581212"/>
          </a:xfrm>
        </p:spPr>
        <p:txBody>
          <a:bodyPr/>
          <a:lstStyle/>
          <a:p>
            <a:r>
              <a:rPr lang="en-US" dirty="0">
                <a:solidFill>
                  <a:srgbClr val="006600"/>
                </a:solidFill>
              </a:rPr>
              <a:t>Products We Use at BHC which are Available to</a:t>
            </a:r>
            <a:r>
              <a:rPr lang="en-US" dirty="0">
                <a:solidFill>
                  <a:srgbClr val="006600"/>
                </a:solidFill>
                <a:latin typeface="Microsoft Sans Serif"/>
              </a:rPr>
              <a:t> You Tonight</a:t>
            </a:r>
            <a:r>
              <a:rPr lang="en-US" dirty="0">
                <a:solidFill>
                  <a:srgbClr val="006600"/>
                </a:solidFill>
              </a:rPr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74433"/>
            <a:ext cx="4251325" cy="3772380"/>
          </a:xfrm>
        </p:spPr>
        <p:txBody>
          <a:bodyPr/>
          <a:lstStyle/>
          <a:p>
            <a:r>
              <a:rPr lang="en-US" dirty="0">
                <a:solidFill>
                  <a:srgbClr val="006000"/>
                </a:solidFill>
              </a:rPr>
              <a:t>Wildcrafted &amp; Organic Natural Skin Care:</a:t>
            </a:r>
            <a:r>
              <a:rPr lang="en-US" dirty="0"/>
              <a:t> </a:t>
            </a:r>
            <a:r>
              <a:rPr lang="en-US" b="1" dirty="0" err="1"/>
              <a:t>Renovecer</a:t>
            </a:r>
          </a:p>
          <a:p>
            <a:r>
              <a:rPr lang="en-US" dirty="0">
                <a:solidFill>
                  <a:srgbClr val="006000"/>
                </a:solidFill>
              </a:rPr>
              <a:t>Essential Oils</a:t>
            </a:r>
            <a:r>
              <a:rPr lang="en-US" dirty="0"/>
              <a:t>-Powerful and Professional-Grade Essential Oils</a:t>
            </a:r>
          </a:p>
          <a:p>
            <a:r>
              <a:rPr lang="en-US" dirty="0">
                <a:solidFill>
                  <a:srgbClr val="006000"/>
                </a:solidFill>
              </a:rPr>
              <a:t>Rainforest Blends</a:t>
            </a:r>
            <a:r>
              <a:rPr lang="en-US" dirty="0"/>
              <a:t>-Quality Natural Herbal Blends from Natures Kitchen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234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81000" y="838200"/>
            <a:ext cx="3124200" cy="762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en-US" dirty="0">
                <a:solidFill>
                  <a:srgbClr val="008000"/>
                </a:solidFill>
              </a:rPr>
              <a:t>Bremen Health Clinic</a:t>
            </a: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752600"/>
            <a:ext cx="374904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en-US" dirty="0">
                <a:solidFill>
                  <a:srgbClr val="008000"/>
                </a:solidFill>
                <a:hlinkClick r:id="rId4"/>
              </a:rPr>
              <a:t>www.bremenclinic.com</a:t>
            </a:r>
            <a:endParaRPr lang="en-US" dirty="0">
              <a:solidFill>
                <a:srgbClr val="008000"/>
              </a:solidFill>
            </a:endParaRPr>
          </a:p>
          <a:p>
            <a:pPr algn="ctr" eaLnBrk="1" hangingPunct="1"/>
            <a:r>
              <a:rPr lang="en-US" dirty="0">
                <a:solidFill>
                  <a:srgbClr val="008000"/>
                </a:solidFill>
              </a:rPr>
              <a:t>770-537-4445 option 1</a:t>
            </a:r>
            <a:endParaRPr lang="ru-RU" dirty="0">
              <a:solidFill>
                <a:srgbClr val="008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971800"/>
            <a:ext cx="2895600" cy="1923198"/>
          </a:xfrm>
          <a:prstGeom prst="rect">
            <a:avLst/>
          </a:prstGeom>
        </p:spPr>
      </p:pic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304800" y="6248400"/>
            <a:ext cx="4800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en-US" sz="1400" dirty="0" err="1"/>
              <a:t>Powerpoint</a:t>
            </a:r>
            <a:r>
              <a:rPr lang="en-US" sz="1400" dirty="0"/>
              <a:t> template credit smiletemplates.com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673523432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">
  <a:themeElements>
    <a:clrScheme name="">
      <a:dk1>
        <a:srgbClr val="808080"/>
      </a:dk1>
      <a:lt1>
        <a:srgbClr val="FFFFFF"/>
      </a:lt1>
      <a:dk2>
        <a:srgbClr val="808080"/>
      </a:dk2>
      <a:lt2>
        <a:srgbClr val="005800"/>
      </a:lt2>
      <a:accent1>
        <a:srgbClr val="008000"/>
      </a:accent1>
      <a:accent2>
        <a:srgbClr val="00A400"/>
      </a:accent2>
      <a:accent3>
        <a:srgbClr val="FFFFFF"/>
      </a:accent3>
      <a:accent4>
        <a:srgbClr val="6C6C6C"/>
      </a:accent4>
      <a:accent5>
        <a:srgbClr val="AAC0AA"/>
      </a:accent5>
      <a:accent6>
        <a:srgbClr val="009400"/>
      </a:accent6>
      <a:hlink>
        <a:srgbClr val="33CC33"/>
      </a:hlink>
      <a:folHlink>
        <a:srgbClr val="808080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68</TotalTime>
  <Words>393</Words>
  <Application>Microsoft Office PowerPoint</Application>
  <PresentationFormat>On-screen Show (4:3)</PresentationFormat>
  <Paragraphs>34</Paragraphs>
  <Slides>12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powerpoint-template</vt:lpstr>
      <vt:lpstr>Bremen Health Clinic</vt:lpstr>
      <vt:lpstr>Why come to BHC?</vt:lpstr>
      <vt:lpstr>Electro-Dermal Screening</vt:lpstr>
      <vt:lpstr>A/O Analyzer</vt:lpstr>
      <vt:lpstr>Oligo Scan</vt:lpstr>
      <vt:lpstr>Natural Hormone Replacement</vt:lpstr>
      <vt:lpstr>Facilitated Stress Release/Chiropractic</vt:lpstr>
      <vt:lpstr>IV Therapy</vt:lpstr>
      <vt:lpstr>Amethyst Bio-Mat Sessions</vt:lpstr>
      <vt:lpstr>Detoxifying Foot Baths</vt:lpstr>
      <vt:lpstr>Products We Use at BHC which are Available to You Tonight </vt:lpstr>
      <vt:lpstr>Bremen Health Clinic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Bremen Health Clinic</dc:title>
  <dc:creator>Camille</dc:creator>
  <cp:lastModifiedBy>Camille</cp:lastModifiedBy>
  <cp:revision>27</cp:revision>
  <dcterms:created xsi:type="dcterms:W3CDTF">2016-09-26T15:58:24Z</dcterms:created>
  <dcterms:modified xsi:type="dcterms:W3CDTF">2016-10-06T20:38:36Z</dcterms:modified>
</cp:coreProperties>
</file>