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60" r:id="rId4"/>
  </p:sldMasterIdLst>
  <p:sldIdLst>
    <p:sldId id="256" r:id="rId5"/>
    <p:sldId id="257" r:id="rId6"/>
    <p:sldId id="258" r:id="rId7"/>
    <p:sldId id="259" r:id="rId8"/>
    <p:sldId id="260" r:id="rId9"/>
    <p:sldId id="261" r:id="rId10"/>
    <p:sldId id="262" r:id="rId11"/>
    <p:sldId id="263" r:id="rId12"/>
    <p:sldId id="264" r:id="rId13"/>
    <p:sldId id="265" r:id="rId14"/>
    <p:sldId id="266" r:id="rId15"/>
    <p:sldId id="267" r:id="rId16"/>
    <p:sldId id="268" r:id="rId17"/>
    <p:sldId id="269" r:id="rId18"/>
    <p:sldId id="270" r:id="rId19"/>
    <p:sldId id="272" r:id="rId20"/>
    <p:sldId id="271" r:id="rId21"/>
    <p:sldId id="273" r:id="rId22"/>
    <p:sldId id="274" r:id="rId23"/>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9756"/>
    <p:restoredTop sz="94692"/>
  </p:normalViewPr>
  <p:slideViewPr>
    <p:cSldViewPr snapToGrid="0" snapToObjects="1">
      <p:cViewPr varScale="1">
        <p:scale>
          <a:sx n="114" d="100"/>
          <a:sy n="114" d="100"/>
        </p:scale>
        <p:origin x="232" y="17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theme" Target="theme/theme1.xml"/><Relationship Id="rId3" Type="http://schemas.openxmlformats.org/officeDocument/2006/relationships/customXml" Target="../customXml/item3.xml"/><Relationship Id="rId21" Type="http://schemas.openxmlformats.org/officeDocument/2006/relationships/slide" Target="slides/slide17.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viewProps" Target="viewProp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presProps" Target="pres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10" Type="http://schemas.openxmlformats.org/officeDocument/2006/relationships/slide" Target="slides/slide6.xml"/><Relationship Id="rId19" Type="http://schemas.openxmlformats.org/officeDocument/2006/relationships/slide" Target="slides/slide15.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tableStyles" Target="tableStyles.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overlay val="0"/>
      <c:spPr>
        <a:noFill/>
        <a:ln>
          <a:noFill/>
        </a:ln>
        <a:effectLst/>
      </c:spPr>
      <c:txPr>
        <a:bodyPr rot="0" spcFirstLastPara="1" vertOverflow="ellipsis" vert="horz" wrap="square" anchor="ctr" anchorCtr="1"/>
        <a:lstStyle/>
        <a:p>
          <a:pPr>
            <a:defRPr sz="1862"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barChart>
        <c:barDir val="col"/>
        <c:grouping val="clustered"/>
        <c:varyColors val="0"/>
        <c:ser>
          <c:idx val="0"/>
          <c:order val="0"/>
          <c:tx>
            <c:strRef>
              <c:f>Sheet1!$B$1</c:f>
              <c:strCache>
                <c:ptCount val="1"/>
                <c:pt idx="0">
                  <c:v>GLOBAL DEATHS</c:v>
                </c:pt>
              </c:strCache>
            </c:strRef>
          </c:tx>
          <c:spPr>
            <a:solidFill>
              <a:srgbClr val="C00000"/>
            </a:solidFill>
            <a:ln>
              <a:noFill/>
            </a:ln>
            <a:effectLst/>
          </c:spPr>
          <c:invertIfNegative val="0"/>
          <c:cat>
            <c:numRef>
              <c:f>Sheet1!$A$2:$A$3</c:f>
              <c:numCache>
                <c:formatCode>General</c:formatCode>
                <c:ptCount val="2"/>
                <c:pt idx="0">
                  <c:v>2019</c:v>
                </c:pt>
                <c:pt idx="1">
                  <c:v>2050</c:v>
                </c:pt>
              </c:numCache>
            </c:numRef>
          </c:cat>
          <c:val>
            <c:numRef>
              <c:f>Sheet1!$B$2:$B$3</c:f>
              <c:numCache>
                <c:formatCode>#,##0</c:formatCode>
                <c:ptCount val="2"/>
                <c:pt idx="0">
                  <c:v>700000</c:v>
                </c:pt>
                <c:pt idx="1">
                  <c:v>10000000</c:v>
                </c:pt>
              </c:numCache>
            </c:numRef>
          </c:val>
          <c:extLst>
            <c:ext xmlns:c16="http://schemas.microsoft.com/office/drawing/2014/chart" uri="{C3380CC4-5D6E-409C-BE32-E72D297353CC}">
              <c16:uniqueId val="{00000000-95AB-F149-BD0E-608C438EE1F8}"/>
            </c:ext>
          </c:extLst>
        </c:ser>
        <c:dLbls>
          <c:showLegendKey val="0"/>
          <c:showVal val="0"/>
          <c:showCatName val="0"/>
          <c:showSerName val="0"/>
          <c:showPercent val="0"/>
          <c:showBubbleSize val="0"/>
        </c:dLbls>
        <c:gapWidth val="219"/>
        <c:overlap val="-27"/>
        <c:axId val="430823376"/>
        <c:axId val="430693024"/>
      </c:barChart>
      <c:catAx>
        <c:axId val="43082337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30693024"/>
        <c:crosses val="autoZero"/>
        <c:auto val="1"/>
        <c:lblAlgn val="ctr"/>
        <c:lblOffset val="100"/>
        <c:noMultiLvlLbl val="0"/>
      </c:catAx>
      <c:valAx>
        <c:axId val="430693024"/>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3082337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diagrams/_rels/data1.xml.rels><?xml version="1.0" encoding="UTF-8" standalone="yes"?>
<Relationships xmlns="http://schemas.openxmlformats.org/package/2006/relationships"><Relationship Id="rId8" Type="http://schemas.openxmlformats.org/officeDocument/2006/relationships/image" Target="../media/image13.svg"/><Relationship Id="rId3" Type="http://schemas.openxmlformats.org/officeDocument/2006/relationships/image" Target="../media/image8.png"/><Relationship Id="rId7" Type="http://schemas.openxmlformats.org/officeDocument/2006/relationships/image" Target="../media/image12.png"/><Relationship Id="rId2" Type="http://schemas.openxmlformats.org/officeDocument/2006/relationships/image" Target="../media/image7.svg"/><Relationship Id="rId1" Type="http://schemas.openxmlformats.org/officeDocument/2006/relationships/image" Target="../media/image6.png"/><Relationship Id="rId6" Type="http://schemas.openxmlformats.org/officeDocument/2006/relationships/image" Target="../media/image11.svg"/><Relationship Id="rId5" Type="http://schemas.openxmlformats.org/officeDocument/2006/relationships/image" Target="../media/image10.png"/><Relationship Id="rId10" Type="http://schemas.openxmlformats.org/officeDocument/2006/relationships/image" Target="../media/image15.svg"/><Relationship Id="rId4" Type="http://schemas.openxmlformats.org/officeDocument/2006/relationships/image" Target="../media/image9.svg"/><Relationship Id="rId9" Type="http://schemas.openxmlformats.org/officeDocument/2006/relationships/image" Target="../media/image14.png"/></Relationships>
</file>

<file path=ppt/diagrams/_rels/data2.xml.rels><?xml version="1.0" encoding="UTF-8" standalone="yes"?>
<Relationships xmlns="http://schemas.openxmlformats.org/package/2006/relationships"><Relationship Id="rId8" Type="http://schemas.openxmlformats.org/officeDocument/2006/relationships/image" Target="../media/image9.svg"/><Relationship Id="rId3" Type="http://schemas.openxmlformats.org/officeDocument/2006/relationships/image" Target="../media/image6.png"/><Relationship Id="rId7" Type="http://schemas.openxmlformats.org/officeDocument/2006/relationships/image" Target="../media/image8.png"/><Relationship Id="rId2" Type="http://schemas.openxmlformats.org/officeDocument/2006/relationships/image" Target="../media/image13.svg"/><Relationship Id="rId1" Type="http://schemas.openxmlformats.org/officeDocument/2006/relationships/image" Target="../media/image12.png"/><Relationship Id="rId6" Type="http://schemas.openxmlformats.org/officeDocument/2006/relationships/image" Target="../media/image17.svg"/><Relationship Id="rId5" Type="http://schemas.openxmlformats.org/officeDocument/2006/relationships/image" Target="../media/image16.png"/><Relationship Id="rId10" Type="http://schemas.openxmlformats.org/officeDocument/2006/relationships/image" Target="../media/image19.svg"/><Relationship Id="rId4" Type="http://schemas.openxmlformats.org/officeDocument/2006/relationships/image" Target="../media/image7.svg"/><Relationship Id="rId9" Type="http://schemas.openxmlformats.org/officeDocument/2006/relationships/image" Target="../media/image18.png"/></Relationships>
</file>

<file path=ppt/diagrams/_rels/drawing1.xml.rels><?xml version="1.0" encoding="UTF-8" standalone="yes"?>
<Relationships xmlns="http://schemas.openxmlformats.org/package/2006/relationships"><Relationship Id="rId8" Type="http://schemas.openxmlformats.org/officeDocument/2006/relationships/image" Target="../media/image13.svg"/><Relationship Id="rId3" Type="http://schemas.openxmlformats.org/officeDocument/2006/relationships/image" Target="../media/image8.png"/><Relationship Id="rId7" Type="http://schemas.openxmlformats.org/officeDocument/2006/relationships/image" Target="../media/image12.png"/><Relationship Id="rId2" Type="http://schemas.openxmlformats.org/officeDocument/2006/relationships/image" Target="../media/image7.svg"/><Relationship Id="rId1" Type="http://schemas.openxmlformats.org/officeDocument/2006/relationships/image" Target="../media/image6.png"/><Relationship Id="rId6" Type="http://schemas.openxmlformats.org/officeDocument/2006/relationships/image" Target="../media/image11.svg"/><Relationship Id="rId5" Type="http://schemas.openxmlformats.org/officeDocument/2006/relationships/image" Target="../media/image10.png"/><Relationship Id="rId10" Type="http://schemas.openxmlformats.org/officeDocument/2006/relationships/image" Target="../media/image15.svg"/><Relationship Id="rId4" Type="http://schemas.openxmlformats.org/officeDocument/2006/relationships/image" Target="../media/image9.svg"/><Relationship Id="rId9" Type="http://schemas.openxmlformats.org/officeDocument/2006/relationships/image" Target="../media/image14.png"/></Relationships>
</file>

<file path=ppt/diagrams/_rels/drawing2.xml.rels><?xml version="1.0" encoding="UTF-8" standalone="yes"?>
<Relationships xmlns="http://schemas.openxmlformats.org/package/2006/relationships"><Relationship Id="rId8" Type="http://schemas.openxmlformats.org/officeDocument/2006/relationships/image" Target="../media/image9.svg"/><Relationship Id="rId3" Type="http://schemas.openxmlformats.org/officeDocument/2006/relationships/image" Target="../media/image6.png"/><Relationship Id="rId7" Type="http://schemas.openxmlformats.org/officeDocument/2006/relationships/image" Target="../media/image8.png"/><Relationship Id="rId2" Type="http://schemas.openxmlformats.org/officeDocument/2006/relationships/image" Target="../media/image13.svg"/><Relationship Id="rId1" Type="http://schemas.openxmlformats.org/officeDocument/2006/relationships/image" Target="../media/image12.png"/><Relationship Id="rId6" Type="http://schemas.openxmlformats.org/officeDocument/2006/relationships/image" Target="../media/image17.svg"/><Relationship Id="rId5" Type="http://schemas.openxmlformats.org/officeDocument/2006/relationships/image" Target="../media/image16.png"/><Relationship Id="rId10" Type="http://schemas.openxmlformats.org/officeDocument/2006/relationships/image" Target="../media/image19.svg"/><Relationship Id="rId4" Type="http://schemas.openxmlformats.org/officeDocument/2006/relationships/image" Target="../media/image7.svg"/><Relationship Id="rId9" Type="http://schemas.openxmlformats.org/officeDocument/2006/relationships/image" Target="../media/image18.png"/></Relationships>
</file>

<file path=ppt/diagrams/colors1.xml><?xml version="1.0" encoding="utf-8"?>
<dgm:colorsDef xmlns:dgm="http://schemas.openxmlformats.org/drawingml/2006/diagram" xmlns:a="http://schemas.openxmlformats.org/drawingml/2006/main" uniqueId="urn:microsoft.com/office/officeart/2018/5/colors/Iconchunking_neutralicon_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bg1"/>
    </dgm:fillClrLst>
    <dgm:linClrLst meth="repeat">
      <a:schemeClr val="lt1">
        <a:alpha val="0"/>
      </a:schemeClr>
    </dgm:linClrLst>
    <dgm:effectClrLst/>
    <dgm:txLinClrLst/>
    <dgm:txFillClrLst meth="repeat">
      <a:schemeClr val="dk1"/>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schemeClr val="accent3"/>
      <a:schemeClr val="accent4"/>
      <a:schemeClr val="accent5"/>
      <a:schemeClr val="accent6"/>
    </dgm:fillClrLst>
    <dgm:linClrLst meth="repeat">
      <a:schemeClr val="lt1">
        <a:alpha val="0"/>
      </a:schemeClr>
    </dgm:linClrLst>
    <dgm:effectClrLst/>
    <dgm:txLinClrLst/>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18/5/colors/Iconchunking_neutralicon_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bg1"/>
    </dgm:fillClrLst>
    <dgm:linClrLst meth="repeat">
      <a:schemeClr val="lt1">
        <a:alpha val="0"/>
      </a:schemeClr>
    </dgm:linClrLst>
    <dgm:effectClrLst/>
    <dgm:txLinClrLst/>
    <dgm:txFillClrLst meth="repeat">
      <a:schemeClr val="dk1"/>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schemeClr val="accent3"/>
      <a:schemeClr val="accent4"/>
      <a:schemeClr val="accent5"/>
      <a:schemeClr val="accent6"/>
    </dgm:fillClrLst>
    <dgm:linClrLst meth="repeat">
      <a:schemeClr val="lt1">
        <a:alpha val="0"/>
      </a:schemeClr>
    </dgm:linClrLst>
    <dgm:effectClrLst/>
    <dgm:txLinClrLst/>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0AFBC80C-FD0B-430A-933C-5E3CC1C5C39D}" type="doc">
      <dgm:prSet loTypeId="urn:microsoft.com/office/officeart/2018/2/layout/IconCircleList" loCatId="icon" qsTypeId="urn:microsoft.com/office/officeart/2005/8/quickstyle/simple1" qsCatId="simple" csTypeId="urn:microsoft.com/office/officeart/2018/5/colors/Iconchunking_neutralicon_colorful1" csCatId="colorful" phldr="1"/>
      <dgm:spPr/>
      <dgm:t>
        <a:bodyPr/>
        <a:lstStyle/>
        <a:p>
          <a:endParaRPr lang="en-US"/>
        </a:p>
      </dgm:t>
    </dgm:pt>
    <dgm:pt modelId="{6B242E9D-389C-42C4-BB43-9256CC222687}">
      <dgm:prSet/>
      <dgm:spPr/>
      <dgm:t>
        <a:bodyPr/>
        <a:lstStyle/>
        <a:p>
          <a:r>
            <a:rPr lang="en-US"/>
            <a:t>Only use antibiotics when prescribed by a certified health professional.</a:t>
          </a:r>
        </a:p>
      </dgm:t>
    </dgm:pt>
    <dgm:pt modelId="{77B26730-86D6-4013-9E9E-F71283C5B7C7}" type="parTrans" cxnId="{D37CA350-7C02-4056-9382-C8B4F5E9B766}">
      <dgm:prSet/>
      <dgm:spPr/>
      <dgm:t>
        <a:bodyPr/>
        <a:lstStyle/>
        <a:p>
          <a:endParaRPr lang="en-US"/>
        </a:p>
      </dgm:t>
    </dgm:pt>
    <dgm:pt modelId="{B6390429-DDF5-4A61-A9F4-DD9485EC7EB4}" type="sibTrans" cxnId="{D37CA350-7C02-4056-9382-C8B4F5E9B766}">
      <dgm:prSet/>
      <dgm:spPr/>
      <dgm:t>
        <a:bodyPr/>
        <a:lstStyle/>
        <a:p>
          <a:endParaRPr lang="en-US"/>
        </a:p>
      </dgm:t>
    </dgm:pt>
    <dgm:pt modelId="{36FC1005-DEC6-45E4-853D-D1A5E20FE5EB}">
      <dgm:prSet/>
      <dgm:spPr/>
      <dgm:t>
        <a:bodyPr/>
        <a:lstStyle/>
        <a:p>
          <a:r>
            <a:rPr lang="en-US"/>
            <a:t>Always follow your provider’s advice when using antibiotics.</a:t>
          </a:r>
        </a:p>
      </dgm:t>
    </dgm:pt>
    <dgm:pt modelId="{0CA1146F-6AD1-48D0-AD28-A0385558DED2}" type="parTrans" cxnId="{731E1205-6AA6-407B-9922-FE1A9CA4680C}">
      <dgm:prSet/>
      <dgm:spPr/>
      <dgm:t>
        <a:bodyPr/>
        <a:lstStyle/>
        <a:p>
          <a:endParaRPr lang="en-US"/>
        </a:p>
      </dgm:t>
    </dgm:pt>
    <dgm:pt modelId="{0E427CD9-6649-466F-ACFC-4AA5208D23FA}" type="sibTrans" cxnId="{731E1205-6AA6-407B-9922-FE1A9CA4680C}">
      <dgm:prSet/>
      <dgm:spPr/>
      <dgm:t>
        <a:bodyPr/>
        <a:lstStyle/>
        <a:p>
          <a:endParaRPr lang="en-US"/>
        </a:p>
      </dgm:t>
    </dgm:pt>
    <dgm:pt modelId="{A44B31DF-CA7E-4BC2-8B78-7003AF7BAAF3}">
      <dgm:prSet/>
      <dgm:spPr/>
      <dgm:t>
        <a:bodyPr/>
        <a:lstStyle/>
        <a:p>
          <a:r>
            <a:rPr lang="en-US"/>
            <a:t>Never share or use leftover antibiotics.</a:t>
          </a:r>
        </a:p>
      </dgm:t>
    </dgm:pt>
    <dgm:pt modelId="{D852274B-4512-4CF1-8C74-81B83BA9F998}" type="parTrans" cxnId="{6FED362A-5CD7-426D-8444-47A19138142C}">
      <dgm:prSet/>
      <dgm:spPr/>
      <dgm:t>
        <a:bodyPr/>
        <a:lstStyle/>
        <a:p>
          <a:endParaRPr lang="en-US"/>
        </a:p>
      </dgm:t>
    </dgm:pt>
    <dgm:pt modelId="{017E9FB1-E3F4-43CA-9A61-F485149EE463}" type="sibTrans" cxnId="{6FED362A-5CD7-426D-8444-47A19138142C}">
      <dgm:prSet/>
      <dgm:spPr/>
      <dgm:t>
        <a:bodyPr/>
        <a:lstStyle/>
        <a:p>
          <a:endParaRPr lang="en-US"/>
        </a:p>
      </dgm:t>
    </dgm:pt>
    <dgm:pt modelId="{8949E685-D335-4C5C-B5BE-ECA6C4B97B15}">
      <dgm:prSet/>
      <dgm:spPr/>
      <dgm:t>
        <a:bodyPr/>
        <a:lstStyle/>
        <a:p>
          <a:r>
            <a:rPr lang="en-US"/>
            <a:t>Prevent infections by regularly washing hands, preparing food hygienically, avoiding close contact with sick people, practicing safer sex, and keeping vaccinations up to date.</a:t>
          </a:r>
        </a:p>
      </dgm:t>
    </dgm:pt>
    <dgm:pt modelId="{A184EF4E-311C-4FAD-9CB5-93289B7C816E}" type="parTrans" cxnId="{8083E9B4-EEA0-443C-A341-FEA4886F5196}">
      <dgm:prSet/>
      <dgm:spPr/>
      <dgm:t>
        <a:bodyPr/>
        <a:lstStyle/>
        <a:p>
          <a:endParaRPr lang="en-US"/>
        </a:p>
      </dgm:t>
    </dgm:pt>
    <dgm:pt modelId="{5536EEF9-0879-4B3C-B519-2A1B7B9A3F50}" type="sibTrans" cxnId="{8083E9B4-EEA0-443C-A341-FEA4886F5196}">
      <dgm:prSet/>
      <dgm:spPr/>
      <dgm:t>
        <a:bodyPr/>
        <a:lstStyle/>
        <a:p>
          <a:endParaRPr lang="en-US"/>
        </a:p>
      </dgm:t>
    </dgm:pt>
    <dgm:pt modelId="{C171ED9C-749C-4BE3-8B81-3A697809D3E3}">
      <dgm:prSet/>
      <dgm:spPr/>
      <dgm:t>
        <a:bodyPr/>
        <a:lstStyle/>
        <a:p>
          <a:r>
            <a:rPr lang="en-US"/>
            <a:t>Prepare food hygienically, following the WHO Five Keys to Safer Food (keep clean, separate raw and cooked, cook thoroughly, keep food at safe temperatures, use safe water and raw materials) and choose foods that have been produced without the use of antibiotics for growth promotion or disease prevention in healthy animals. </a:t>
          </a:r>
        </a:p>
      </dgm:t>
    </dgm:pt>
    <dgm:pt modelId="{D4EF5870-7F33-4B16-B160-C1E3C8E59380}" type="parTrans" cxnId="{10A4DD92-3972-4328-8D47-CCD716B979ED}">
      <dgm:prSet/>
      <dgm:spPr/>
      <dgm:t>
        <a:bodyPr/>
        <a:lstStyle/>
        <a:p>
          <a:endParaRPr lang="en-US"/>
        </a:p>
      </dgm:t>
    </dgm:pt>
    <dgm:pt modelId="{EB5B4866-BFFD-4896-BDED-9E6B1037A58E}" type="sibTrans" cxnId="{10A4DD92-3972-4328-8D47-CCD716B979ED}">
      <dgm:prSet/>
      <dgm:spPr/>
      <dgm:t>
        <a:bodyPr/>
        <a:lstStyle/>
        <a:p>
          <a:endParaRPr lang="en-US"/>
        </a:p>
      </dgm:t>
    </dgm:pt>
    <dgm:pt modelId="{14FA72DD-1553-44E5-8109-5D42F2B70A3C}" type="pres">
      <dgm:prSet presAssocID="{0AFBC80C-FD0B-430A-933C-5E3CC1C5C39D}" presName="root" presStyleCnt="0">
        <dgm:presLayoutVars>
          <dgm:dir/>
          <dgm:resizeHandles val="exact"/>
        </dgm:presLayoutVars>
      </dgm:prSet>
      <dgm:spPr/>
    </dgm:pt>
    <dgm:pt modelId="{F246F637-7D78-4FED-9D80-03D5DD25174C}" type="pres">
      <dgm:prSet presAssocID="{0AFBC80C-FD0B-430A-933C-5E3CC1C5C39D}" presName="container" presStyleCnt="0">
        <dgm:presLayoutVars>
          <dgm:dir/>
          <dgm:resizeHandles val="exact"/>
        </dgm:presLayoutVars>
      </dgm:prSet>
      <dgm:spPr/>
    </dgm:pt>
    <dgm:pt modelId="{75FC783B-3209-4EF6-875D-D5357FA5B470}" type="pres">
      <dgm:prSet presAssocID="{6B242E9D-389C-42C4-BB43-9256CC222687}" presName="compNode" presStyleCnt="0"/>
      <dgm:spPr/>
    </dgm:pt>
    <dgm:pt modelId="{1D6499F6-2F56-43D5-894B-05DDFD783937}" type="pres">
      <dgm:prSet presAssocID="{6B242E9D-389C-42C4-BB43-9256CC222687}" presName="iconBgRect" presStyleLbl="bgShp" presStyleIdx="0" presStyleCnt="5"/>
      <dgm:spPr/>
    </dgm:pt>
    <dgm:pt modelId="{9C0DE43D-046E-4F04-BD00-34F90F93CAB0}" type="pres">
      <dgm:prSet presAssocID="{6B242E9D-389C-42C4-BB43-9256CC222687}" presName="iconRect" presStyleLbl="node1" presStyleIdx="0" presStyleCnt="5"/>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Medicine"/>
        </a:ext>
      </dgm:extLst>
    </dgm:pt>
    <dgm:pt modelId="{A1505690-D9B1-43C7-A266-AF0517308E5F}" type="pres">
      <dgm:prSet presAssocID="{6B242E9D-389C-42C4-BB43-9256CC222687}" presName="spaceRect" presStyleCnt="0"/>
      <dgm:spPr/>
    </dgm:pt>
    <dgm:pt modelId="{F3A21C2D-D921-4668-9526-F725EC9577FE}" type="pres">
      <dgm:prSet presAssocID="{6B242E9D-389C-42C4-BB43-9256CC222687}" presName="textRect" presStyleLbl="revTx" presStyleIdx="0" presStyleCnt="5">
        <dgm:presLayoutVars>
          <dgm:chMax val="1"/>
          <dgm:chPref val="1"/>
        </dgm:presLayoutVars>
      </dgm:prSet>
      <dgm:spPr/>
    </dgm:pt>
    <dgm:pt modelId="{1F3972C5-1D85-458A-B39A-FC4C77048A1A}" type="pres">
      <dgm:prSet presAssocID="{B6390429-DDF5-4A61-A9F4-DD9485EC7EB4}" presName="sibTrans" presStyleLbl="sibTrans2D1" presStyleIdx="0" presStyleCnt="0"/>
      <dgm:spPr/>
    </dgm:pt>
    <dgm:pt modelId="{CA59C632-D93E-446A-8088-A29CF4E8DE71}" type="pres">
      <dgm:prSet presAssocID="{36FC1005-DEC6-45E4-853D-D1A5E20FE5EB}" presName="compNode" presStyleCnt="0"/>
      <dgm:spPr/>
    </dgm:pt>
    <dgm:pt modelId="{E88FA14D-0A61-4DE7-8F89-7A229FCB1D74}" type="pres">
      <dgm:prSet presAssocID="{36FC1005-DEC6-45E4-853D-D1A5E20FE5EB}" presName="iconBgRect" presStyleLbl="bgShp" presStyleIdx="1" presStyleCnt="5"/>
      <dgm:spPr/>
    </dgm:pt>
    <dgm:pt modelId="{7BA9BB79-7308-4A54-80C6-D72F71CC5A86}" type="pres">
      <dgm:prSet presAssocID="{36FC1005-DEC6-45E4-853D-D1A5E20FE5EB}" presName="iconRect" presStyleLbl="node1" presStyleIdx="1" presStyleCnt="5"/>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dgm:spPr>
      <dgm:extLst>
        <a:ext uri="{E40237B7-FDA0-4F09-8148-C483321AD2D9}">
          <dgm14:cNvPr xmlns:dgm14="http://schemas.microsoft.com/office/drawing/2010/diagram" id="0" name="" descr="Doctor"/>
        </a:ext>
      </dgm:extLst>
    </dgm:pt>
    <dgm:pt modelId="{2C54B466-9D1C-4533-A902-8168DD32B1B9}" type="pres">
      <dgm:prSet presAssocID="{36FC1005-DEC6-45E4-853D-D1A5E20FE5EB}" presName="spaceRect" presStyleCnt="0"/>
      <dgm:spPr/>
    </dgm:pt>
    <dgm:pt modelId="{113338A3-403A-4CD4-8479-77B3A9E2C4D7}" type="pres">
      <dgm:prSet presAssocID="{36FC1005-DEC6-45E4-853D-D1A5E20FE5EB}" presName="textRect" presStyleLbl="revTx" presStyleIdx="1" presStyleCnt="5">
        <dgm:presLayoutVars>
          <dgm:chMax val="1"/>
          <dgm:chPref val="1"/>
        </dgm:presLayoutVars>
      </dgm:prSet>
      <dgm:spPr/>
    </dgm:pt>
    <dgm:pt modelId="{1E025780-12BD-4116-A50F-97107BE4F522}" type="pres">
      <dgm:prSet presAssocID="{0E427CD9-6649-466F-ACFC-4AA5208D23FA}" presName="sibTrans" presStyleLbl="sibTrans2D1" presStyleIdx="0" presStyleCnt="0"/>
      <dgm:spPr/>
    </dgm:pt>
    <dgm:pt modelId="{055E4C1A-E6A3-4A54-A150-DF29FD34C58C}" type="pres">
      <dgm:prSet presAssocID="{A44B31DF-CA7E-4BC2-8B78-7003AF7BAAF3}" presName="compNode" presStyleCnt="0"/>
      <dgm:spPr/>
    </dgm:pt>
    <dgm:pt modelId="{8E60F6DE-23A4-4672-B2A1-0319FE89F80A}" type="pres">
      <dgm:prSet presAssocID="{A44B31DF-CA7E-4BC2-8B78-7003AF7BAAF3}" presName="iconBgRect" presStyleLbl="bgShp" presStyleIdx="2" presStyleCnt="5"/>
      <dgm:spPr/>
    </dgm:pt>
    <dgm:pt modelId="{075630DB-41CE-417A-86B5-5814ACA241DF}" type="pres">
      <dgm:prSet presAssocID="{A44B31DF-CA7E-4BC2-8B78-7003AF7BAAF3}" presName="iconRect" presStyleLbl="node1" presStyleIdx="2" presStyleCnt="5"/>
      <dgm:spPr>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a:noFill/>
        </a:ln>
      </dgm:spPr>
      <dgm:extLst>
        <a:ext uri="{E40237B7-FDA0-4F09-8148-C483321AD2D9}">
          <dgm14:cNvPr xmlns:dgm14="http://schemas.microsoft.com/office/drawing/2010/diagram" id="0" name="" descr="Needle"/>
        </a:ext>
      </dgm:extLst>
    </dgm:pt>
    <dgm:pt modelId="{68352D93-1A1F-4E80-A38B-456D02DE841D}" type="pres">
      <dgm:prSet presAssocID="{A44B31DF-CA7E-4BC2-8B78-7003AF7BAAF3}" presName="spaceRect" presStyleCnt="0"/>
      <dgm:spPr/>
    </dgm:pt>
    <dgm:pt modelId="{EB3EF516-C4E7-4246-B130-A6B689F641E5}" type="pres">
      <dgm:prSet presAssocID="{A44B31DF-CA7E-4BC2-8B78-7003AF7BAAF3}" presName="textRect" presStyleLbl="revTx" presStyleIdx="2" presStyleCnt="5">
        <dgm:presLayoutVars>
          <dgm:chMax val="1"/>
          <dgm:chPref val="1"/>
        </dgm:presLayoutVars>
      </dgm:prSet>
      <dgm:spPr/>
    </dgm:pt>
    <dgm:pt modelId="{CF92D72F-CC13-4498-92EB-8B983D6BE2DA}" type="pres">
      <dgm:prSet presAssocID="{017E9FB1-E3F4-43CA-9A61-F485149EE463}" presName="sibTrans" presStyleLbl="sibTrans2D1" presStyleIdx="0" presStyleCnt="0"/>
      <dgm:spPr/>
    </dgm:pt>
    <dgm:pt modelId="{26D7608B-9A9E-41E5-A4CD-30C04F007194}" type="pres">
      <dgm:prSet presAssocID="{8949E685-D335-4C5C-B5BE-ECA6C4B97B15}" presName="compNode" presStyleCnt="0"/>
      <dgm:spPr/>
    </dgm:pt>
    <dgm:pt modelId="{62A980F5-7A14-4AEE-8FE9-B74F27E15469}" type="pres">
      <dgm:prSet presAssocID="{8949E685-D335-4C5C-B5BE-ECA6C4B97B15}" presName="iconBgRect" presStyleLbl="bgShp" presStyleIdx="3" presStyleCnt="5"/>
      <dgm:spPr/>
    </dgm:pt>
    <dgm:pt modelId="{3200A87B-794E-491D-A0A7-A4087B55A952}" type="pres">
      <dgm:prSet presAssocID="{8949E685-D335-4C5C-B5BE-ECA6C4B97B15}" presName="iconRect" presStyleLbl="node1" presStyleIdx="3" presStyleCnt="5"/>
      <dgm:spPr>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a:ln>
          <a:noFill/>
        </a:ln>
      </dgm:spPr>
      <dgm:extLst>
        <a:ext uri="{E40237B7-FDA0-4F09-8148-C483321AD2D9}">
          <dgm14:cNvPr xmlns:dgm14="http://schemas.microsoft.com/office/drawing/2010/diagram" id="0" name="" descr="Skeleton"/>
        </a:ext>
      </dgm:extLst>
    </dgm:pt>
    <dgm:pt modelId="{9E9D09D5-5720-49D0-A6EE-EB3B904C5DB7}" type="pres">
      <dgm:prSet presAssocID="{8949E685-D335-4C5C-B5BE-ECA6C4B97B15}" presName="spaceRect" presStyleCnt="0"/>
      <dgm:spPr/>
    </dgm:pt>
    <dgm:pt modelId="{6EC3FD4E-FCB7-4017-B700-80668C1DD5CD}" type="pres">
      <dgm:prSet presAssocID="{8949E685-D335-4C5C-B5BE-ECA6C4B97B15}" presName="textRect" presStyleLbl="revTx" presStyleIdx="3" presStyleCnt="5">
        <dgm:presLayoutVars>
          <dgm:chMax val="1"/>
          <dgm:chPref val="1"/>
        </dgm:presLayoutVars>
      </dgm:prSet>
      <dgm:spPr/>
    </dgm:pt>
    <dgm:pt modelId="{C9E72722-8A9D-4CBD-8E18-D869B39D8D25}" type="pres">
      <dgm:prSet presAssocID="{5536EEF9-0879-4B3C-B519-2A1B7B9A3F50}" presName="sibTrans" presStyleLbl="sibTrans2D1" presStyleIdx="0" presStyleCnt="0"/>
      <dgm:spPr/>
    </dgm:pt>
    <dgm:pt modelId="{67F7B733-8EE1-44CF-A67D-EA3AB8CCD435}" type="pres">
      <dgm:prSet presAssocID="{C171ED9C-749C-4BE3-8B81-3A697809D3E3}" presName="compNode" presStyleCnt="0"/>
      <dgm:spPr/>
    </dgm:pt>
    <dgm:pt modelId="{DDB9A406-A313-499B-B40E-B9AB4C6D5398}" type="pres">
      <dgm:prSet presAssocID="{C171ED9C-749C-4BE3-8B81-3A697809D3E3}" presName="iconBgRect" presStyleLbl="bgShp" presStyleIdx="4" presStyleCnt="5"/>
      <dgm:spPr/>
    </dgm:pt>
    <dgm:pt modelId="{42E2B2CA-CC6E-499C-8078-AD82B7380769}" type="pres">
      <dgm:prSet presAssocID="{C171ED9C-749C-4BE3-8B81-3A697809D3E3}" presName="iconRect" presStyleLbl="node1" presStyleIdx="4" presStyleCnt="5"/>
      <dgm:spPr>
        <a:blipFill>
          <a:blip xmlns:r="http://schemas.openxmlformats.org/officeDocument/2006/relationships"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a:blipFill>
        <a:ln>
          <a:noFill/>
        </a:ln>
      </dgm:spPr>
      <dgm:extLst>
        <a:ext uri="{E40237B7-FDA0-4F09-8148-C483321AD2D9}">
          <dgm14:cNvPr xmlns:dgm14="http://schemas.microsoft.com/office/drawing/2010/diagram" id="0" name="" descr="Grapes"/>
        </a:ext>
      </dgm:extLst>
    </dgm:pt>
    <dgm:pt modelId="{B50F841A-D8F9-4797-BC75-E9B27D392408}" type="pres">
      <dgm:prSet presAssocID="{C171ED9C-749C-4BE3-8B81-3A697809D3E3}" presName="spaceRect" presStyleCnt="0"/>
      <dgm:spPr/>
    </dgm:pt>
    <dgm:pt modelId="{50884714-BC8C-4659-814D-23CE765756AE}" type="pres">
      <dgm:prSet presAssocID="{C171ED9C-749C-4BE3-8B81-3A697809D3E3}" presName="textRect" presStyleLbl="revTx" presStyleIdx="4" presStyleCnt="5">
        <dgm:presLayoutVars>
          <dgm:chMax val="1"/>
          <dgm:chPref val="1"/>
        </dgm:presLayoutVars>
      </dgm:prSet>
      <dgm:spPr/>
    </dgm:pt>
  </dgm:ptLst>
  <dgm:cxnLst>
    <dgm:cxn modelId="{731E1205-6AA6-407B-9922-FE1A9CA4680C}" srcId="{0AFBC80C-FD0B-430A-933C-5E3CC1C5C39D}" destId="{36FC1005-DEC6-45E4-853D-D1A5E20FE5EB}" srcOrd="1" destOrd="0" parTransId="{0CA1146F-6AD1-48D0-AD28-A0385558DED2}" sibTransId="{0E427CD9-6649-466F-ACFC-4AA5208D23FA}"/>
    <dgm:cxn modelId="{CC04A00B-C87D-4335-94E2-B7D85F29763A}" type="presOf" srcId="{B6390429-DDF5-4A61-A9F4-DD9485EC7EB4}" destId="{1F3972C5-1D85-458A-B39A-FC4C77048A1A}" srcOrd="0" destOrd="0" presId="urn:microsoft.com/office/officeart/2018/2/layout/IconCircleList"/>
    <dgm:cxn modelId="{FCB5D722-F8EF-47C5-AC08-B6A530B457DC}" type="presOf" srcId="{8949E685-D335-4C5C-B5BE-ECA6C4B97B15}" destId="{6EC3FD4E-FCB7-4017-B700-80668C1DD5CD}" srcOrd="0" destOrd="0" presId="urn:microsoft.com/office/officeart/2018/2/layout/IconCircleList"/>
    <dgm:cxn modelId="{6FED362A-5CD7-426D-8444-47A19138142C}" srcId="{0AFBC80C-FD0B-430A-933C-5E3CC1C5C39D}" destId="{A44B31DF-CA7E-4BC2-8B78-7003AF7BAAF3}" srcOrd="2" destOrd="0" parTransId="{D852274B-4512-4CF1-8C74-81B83BA9F998}" sibTransId="{017E9FB1-E3F4-43CA-9A61-F485149EE463}"/>
    <dgm:cxn modelId="{0FF9AF3B-97F7-44D6-9F00-6E1760C8BBE1}" type="presOf" srcId="{36FC1005-DEC6-45E4-853D-D1A5E20FE5EB}" destId="{113338A3-403A-4CD4-8479-77B3A9E2C4D7}" srcOrd="0" destOrd="0" presId="urn:microsoft.com/office/officeart/2018/2/layout/IconCircleList"/>
    <dgm:cxn modelId="{AD4E3C70-3D0C-461F-8F10-F2CDA0A9BFBD}" type="presOf" srcId="{5536EEF9-0879-4B3C-B519-2A1B7B9A3F50}" destId="{C9E72722-8A9D-4CBD-8E18-D869B39D8D25}" srcOrd="0" destOrd="0" presId="urn:microsoft.com/office/officeart/2018/2/layout/IconCircleList"/>
    <dgm:cxn modelId="{D37CA350-7C02-4056-9382-C8B4F5E9B766}" srcId="{0AFBC80C-FD0B-430A-933C-5E3CC1C5C39D}" destId="{6B242E9D-389C-42C4-BB43-9256CC222687}" srcOrd="0" destOrd="0" parTransId="{77B26730-86D6-4013-9E9E-F71283C5B7C7}" sibTransId="{B6390429-DDF5-4A61-A9F4-DD9485EC7EB4}"/>
    <dgm:cxn modelId="{2F67E777-5248-45B5-A683-0CC5E373DC8B}" type="presOf" srcId="{017E9FB1-E3F4-43CA-9A61-F485149EE463}" destId="{CF92D72F-CC13-4498-92EB-8B983D6BE2DA}" srcOrd="0" destOrd="0" presId="urn:microsoft.com/office/officeart/2018/2/layout/IconCircleList"/>
    <dgm:cxn modelId="{C7F92A78-FDD0-45DB-8237-0DE0FB0D28C7}" type="presOf" srcId="{C171ED9C-749C-4BE3-8B81-3A697809D3E3}" destId="{50884714-BC8C-4659-814D-23CE765756AE}" srcOrd="0" destOrd="0" presId="urn:microsoft.com/office/officeart/2018/2/layout/IconCircleList"/>
    <dgm:cxn modelId="{E0040A82-A520-4314-B0AA-30FC149438B9}" type="presOf" srcId="{6B242E9D-389C-42C4-BB43-9256CC222687}" destId="{F3A21C2D-D921-4668-9526-F725EC9577FE}" srcOrd="0" destOrd="0" presId="urn:microsoft.com/office/officeart/2018/2/layout/IconCircleList"/>
    <dgm:cxn modelId="{10A4DD92-3972-4328-8D47-CCD716B979ED}" srcId="{0AFBC80C-FD0B-430A-933C-5E3CC1C5C39D}" destId="{C171ED9C-749C-4BE3-8B81-3A697809D3E3}" srcOrd="4" destOrd="0" parTransId="{D4EF5870-7F33-4B16-B160-C1E3C8E59380}" sibTransId="{EB5B4866-BFFD-4896-BDED-9E6B1037A58E}"/>
    <dgm:cxn modelId="{8083E9B4-EEA0-443C-A341-FEA4886F5196}" srcId="{0AFBC80C-FD0B-430A-933C-5E3CC1C5C39D}" destId="{8949E685-D335-4C5C-B5BE-ECA6C4B97B15}" srcOrd="3" destOrd="0" parTransId="{A184EF4E-311C-4FAD-9CB5-93289B7C816E}" sibTransId="{5536EEF9-0879-4B3C-B519-2A1B7B9A3F50}"/>
    <dgm:cxn modelId="{B26C28CB-6DED-453C-8083-C0FB54201404}" type="presOf" srcId="{0E427CD9-6649-466F-ACFC-4AA5208D23FA}" destId="{1E025780-12BD-4116-A50F-97107BE4F522}" srcOrd="0" destOrd="0" presId="urn:microsoft.com/office/officeart/2018/2/layout/IconCircleList"/>
    <dgm:cxn modelId="{6FE92DD6-4AA0-4F91-9EA0-FA7599441A86}" type="presOf" srcId="{0AFBC80C-FD0B-430A-933C-5E3CC1C5C39D}" destId="{14FA72DD-1553-44E5-8109-5D42F2B70A3C}" srcOrd="0" destOrd="0" presId="urn:microsoft.com/office/officeart/2018/2/layout/IconCircleList"/>
    <dgm:cxn modelId="{94628FF0-D314-4CC7-9882-74568FC3A0A6}" type="presOf" srcId="{A44B31DF-CA7E-4BC2-8B78-7003AF7BAAF3}" destId="{EB3EF516-C4E7-4246-B130-A6B689F641E5}" srcOrd="0" destOrd="0" presId="urn:microsoft.com/office/officeart/2018/2/layout/IconCircleList"/>
    <dgm:cxn modelId="{05D473E1-DF4C-4AD5-808C-EB6717DC7EF5}" type="presParOf" srcId="{14FA72DD-1553-44E5-8109-5D42F2B70A3C}" destId="{F246F637-7D78-4FED-9D80-03D5DD25174C}" srcOrd="0" destOrd="0" presId="urn:microsoft.com/office/officeart/2018/2/layout/IconCircleList"/>
    <dgm:cxn modelId="{72F4AD92-B8D5-41FF-9D8F-CA7B024C5657}" type="presParOf" srcId="{F246F637-7D78-4FED-9D80-03D5DD25174C}" destId="{75FC783B-3209-4EF6-875D-D5357FA5B470}" srcOrd="0" destOrd="0" presId="urn:microsoft.com/office/officeart/2018/2/layout/IconCircleList"/>
    <dgm:cxn modelId="{E30CC831-F73C-45F9-BA65-8E75C0652E75}" type="presParOf" srcId="{75FC783B-3209-4EF6-875D-D5357FA5B470}" destId="{1D6499F6-2F56-43D5-894B-05DDFD783937}" srcOrd="0" destOrd="0" presId="urn:microsoft.com/office/officeart/2018/2/layout/IconCircleList"/>
    <dgm:cxn modelId="{0AAF5BF2-9E23-4482-A5D4-8CF8F0960159}" type="presParOf" srcId="{75FC783B-3209-4EF6-875D-D5357FA5B470}" destId="{9C0DE43D-046E-4F04-BD00-34F90F93CAB0}" srcOrd="1" destOrd="0" presId="urn:microsoft.com/office/officeart/2018/2/layout/IconCircleList"/>
    <dgm:cxn modelId="{0753B994-43FC-4ADF-8233-50DC6FD2C94A}" type="presParOf" srcId="{75FC783B-3209-4EF6-875D-D5357FA5B470}" destId="{A1505690-D9B1-43C7-A266-AF0517308E5F}" srcOrd="2" destOrd="0" presId="urn:microsoft.com/office/officeart/2018/2/layout/IconCircleList"/>
    <dgm:cxn modelId="{C32E8E9B-2846-4E3E-BE1F-6EFDCE052B25}" type="presParOf" srcId="{75FC783B-3209-4EF6-875D-D5357FA5B470}" destId="{F3A21C2D-D921-4668-9526-F725EC9577FE}" srcOrd="3" destOrd="0" presId="urn:microsoft.com/office/officeart/2018/2/layout/IconCircleList"/>
    <dgm:cxn modelId="{741A9A6A-3689-4E2C-A1CB-9109EC92915A}" type="presParOf" srcId="{F246F637-7D78-4FED-9D80-03D5DD25174C}" destId="{1F3972C5-1D85-458A-B39A-FC4C77048A1A}" srcOrd="1" destOrd="0" presId="urn:microsoft.com/office/officeart/2018/2/layout/IconCircleList"/>
    <dgm:cxn modelId="{D2A885DB-CE5A-485B-A6D8-23D992F1FB25}" type="presParOf" srcId="{F246F637-7D78-4FED-9D80-03D5DD25174C}" destId="{CA59C632-D93E-446A-8088-A29CF4E8DE71}" srcOrd="2" destOrd="0" presId="urn:microsoft.com/office/officeart/2018/2/layout/IconCircleList"/>
    <dgm:cxn modelId="{3C5173E2-8858-4293-AD92-2E90D3826C20}" type="presParOf" srcId="{CA59C632-D93E-446A-8088-A29CF4E8DE71}" destId="{E88FA14D-0A61-4DE7-8F89-7A229FCB1D74}" srcOrd="0" destOrd="0" presId="urn:microsoft.com/office/officeart/2018/2/layout/IconCircleList"/>
    <dgm:cxn modelId="{FDD32A75-CED6-49D5-AE8E-30D443F9D910}" type="presParOf" srcId="{CA59C632-D93E-446A-8088-A29CF4E8DE71}" destId="{7BA9BB79-7308-4A54-80C6-D72F71CC5A86}" srcOrd="1" destOrd="0" presId="urn:microsoft.com/office/officeart/2018/2/layout/IconCircleList"/>
    <dgm:cxn modelId="{FB33D44F-886F-4B87-B7F8-B02E894EEBD0}" type="presParOf" srcId="{CA59C632-D93E-446A-8088-A29CF4E8DE71}" destId="{2C54B466-9D1C-4533-A902-8168DD32B1B9}" srcOrd="2" destOrd="0" presId="urn:microsoft.com/office/officeart/2018/2/layout/IconCircleList"/>
    <dgm:cxn modelId="{15EB09C2-B777-4A6F-A0D1-941B14F64803}" type="presParOf" srcId="{CA59C632-D93E-446A-8088-A29CF4E8DE71}" destId="{113338A3-403A-4CD4-8479-77B3A9E2C4D7}" srcOrd="3" destOrd="0" presId="urn:microsoft.com/office/officeart/2018/2/layout/IconCircleList"/>
    <dgm:cxn modelId="{4B08B875-8966-4B58-9F2C-DBF62C9E46FE}" type="presParOf" srcId="{F246F637-7D78-4FED-9D80-03D5DD25174C}" destId="{1E025780-12BD-4116-A50F-97107BE4F522}" srcOrd="3" destOrd="0" presId="urn:microsoft.com/office/officeart/2018/2/layout/IconCircleList"/>
    <dgm:cxn modelId="{7C28FFBC-A5A7-49D2-9855-D73D7291C2B8}" type="presParOf" srcId="{F246F637-7D78-4FED-9D80-03D5DD25174C}" destId="{055E4C1A-E6A3-4A54-A150-DF29FD34C58C}" srcOrd="4" destOrd="0" presId="urn:microsoft.com/office/officeart/2018/2/layout/IconCircleList"/>
    <dgm:cxn modelId="{8A71B7E0-17AC-488D-B7AA-4B3E44CF72B7}" type="presParOf" srcId="{055E4C1A-E6A3-4A54-A150-DF29FD34C58C}" destId="{8E60F6DE-23A4-4672-B2A1-0319FE89F80A}" srcOrd="0" destOrd="0" presId="urn:microsoft.com/office/officeart/2018/2/layout/IconCircleList"/>
    <dgm:cxn modelId="{0F2CA635-BAF4-4591-96A4-F3C805DA964F}" type="presParOf" srcId="{055E4C1A-E6A3-4A54-A150-DF29FD34C58C}" destId="{075630DB-41CE-417A-86B5-5814ACA241DF}" srcOrd="1" destOrd="0" presId="urn:microsoft.com/office/officeart/2018/2/layout/IconCircleList"/>
    <dgm:cxn modelId="{986A6CCE-DC80-41CE-853C-9AB6FA595D6C}" type="presParOf" srcId="{055E4C1A-E6A3-4A54-A150-DF29FD34C58C}" destId="{68352D93-1A1F-4E80-A38B-456D02DE841D}" srcOrd="2" destOrd="0" presId="urn:microsoft.com/office/officeart/2018/2/layout/IconCircleList"/>
    <dgm:cxn modelId="{A94A3764-B46A-4C3B-9091-854A72B46AA4}" type="presParOf" srcId="{055E4C1A-E6A3-4A54-A150-DF29FD34C58C}" destId="{EB3EF516-C4E7-4246-B130-A6B689F641E5}" srcOrd="3" destOrd="0" presId="urn:microsoft.com/office/officeart/2018/2/layout/IconCircleList"/>
    <dgm:cxn modelId="{8C573466-F0AE-4684-B4F9-DA9AB9E4BB4E}" type="presParOf" srcId="{F246F637-7D78-4FED-9D80-03D5DD25174C}" destId="{CF92D72F-CC13-4498-92EB-8B983D6BE2DA}" srcOrd="5" destOrd="0" presId="urn:microsoft.com/office/officeart/2018/2/layout/IconCircleList"/>
    <dgm:cxn modelId="{58BBF7B3-7476-4535-8430-58F00DF8F6A8}" type="presParOf" srcId="{F246F637-7D78-4FED-9D80-03D5DD25174C}" destId="{26D7608B-9A9E-41E5-A4CD-30C04F007194}" srcOrd="6" destOrd="0" presId="urn:microsoft.com/office/officeart/2018/2/layout/IconCircleList"/>
    <dgm:cxn modelId="{4DFC8692-EC0C-4CF2-9477-68D19625EE01}" type="presParOf" srcId="{26D7608B-9A9E-41E5-A4CD-30C04F007194}" destId="{62A980F5-7A14-4AEE-8FE9-B74F27E15469}" srcOrd="0" destOrd="0" presId="urn:microsoft.com/office/officeart/2018/2/layout/IconCircleList"/>
    <dgm:cxn modelId="{9657DF81-FD9B-4E60-A32C-E772F3B41937}" type="presParOf" srcId="{26D7608B-9A9E-41E5-A4CD-30C04F007194}" destId="{3200A87B-794E-491D-A0A7-A4087B55A952}" srcOrd="1" destOrd="0" presId="urn:microsoft.com/office/officeart/2018/2/layout/IconCircleList"/>
    <dgm:cxn modelId="{4386B925-7444-484B-A0AD-3921F3DC6461}" type="presParOf" srcId="{26D7608B-9A9E-41E5-A4CD-30C04F007194}" destId="{9E9D09D5-5720-49D0-A6EE-EB3B904C5DB7}" srcOrd="2" destOrd="0" presId="urn:microsoft.com/office/officeart/2018/2/layout/IconCircleList"/>
    <dgm:cxn modelId="{FCE2556A-4F03-4598-9789-7CD4EA4513A3}" type="presParOf" srcId="{26D7608B-9A9E-41E5-A4CD-30C04F007194}" destId="{6EC3FD4E-FCB7-4017-B700-80668C1DD5CD}" srcOrd="3" destOrd="0" presId="urn:microsoft.com/office/officeart/2018/2/layout/IconCircleList"/>
    <dgm:cxn modelId="{8B098F01-5E34-4E91-904D-010E2B40B08F}" type="presParOf" srcId="{F246F637-7D78-4FED-9D80-03D5DD25174C}" destId="{C9E72722-8A9D-4CBD-8E18-D869B39D8D25}" srcOrd="7" destOrd="0" presId="urn:microsoft.com/office/officeart/2018/2/layout/IconCircleList"/>
    <dgm:cxn modelId="{F92BCA7C-8357-4966-A4A9-6ADC4C078590}" type="presParOf" srcId="{F246F637-7D78-4FED-9D80-03D5DD25174C}" destId="{67F7B733-8EE1-44CF-A67D-EA3AB8CCD435}" srcOrd="8" destOrd="0" presId="urn:microsoft.com/office/officeart/2018/2/layout/IconCircleList"/>
    <dgm:cxn modelId="{23D2EDE2-7B38-483D-BF59-4B29FDF6192C}" type="presParOf" srcId="{67F7B733-8EE1-44CF-A67D-EA3AB8CCD435}" destId="{DDB9A406-A313-499B-B40E-B9AB4C6D5398}" srcOrd="0" destOrd="0" presId="urn:microsoft.com/office/officeart/2018/2/layout/IconCircleList"/>
    <dgm:cxn modelId="{06CF9A2D-B064-4CAD-B61D-0FC0B7B68D05}" type="presParOf" srcId="{67F7B733-8EE1-44CF-A67D-EA3AB8CCD435}" destId="{42E2B2CA-CC6E-499C-8078-AD82B7380769}" srcOrd="1" destOrd="0" presId="urn:microsoft.com/office/officeart/2018/2/layout/IconCircleList"/>
    <dgm:cxn modelId="{8A6B90C5-0DD7-4F27-A8D3-E67CA24342CA}" type="presParOf" srcId="{67F7B733-8EE1-44CF-A67D-EA3AB8CCD435}" destId="{B50F841A-D8F9-4797-BC75-E9B27D392408}" srcOrd="2" destOrd="0" presId="urn:microsoft.com/office/officeart/2018/2/layout/IconCircleList"/>
    <dgm:cxn modelId="{59B9E41E-3DA8-4CB8-928B-1FEE7D504D90}" type="presParOf" srcId="{67F7B733-8EE1-44CF-A67D-EA3AB8CCD435}" destId="{50884714-BC8C-4659-814D-23CE765756AE}" srcOrd="3" destOrd="0" presId="urn:microsoft.com/office/officeart/2018/2/layout/IconCircle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F4F146A0-21D1-4DEC-8718-83F3967EBF4A}" type="doc">
      <dgm:prSet loTypeId="urn:microsoft.com/office/officeart/2018/2/layout/IconCircleList" loCatId="icon" qsTypeId="urn:microsoft.com/office/officeart/2005/8/quickstyle/simple1" qsCatId="simple" csTypeId="urn:microsoft.com/office/officeart/2018/5/colors/Iconchunking_neutralicon_colorful1" csCatId="colorful" phldr="1"/>
      <dgm:spPr/>
      <dgm:t>
        <a:bodyPr/>
        <a:lstStyle/>
        <a:p>
          <a:endParaRPr lang="en-US"/>
        </a:p>
      </dgm:t>
    </dgm:pt>
    <dgm:pt modelId="{6ACF58CD-8A00-4194-8F67-088F6C777AAC}">
      <dgm:prSet/>
      <dgm:spPr/>
      <dgm:t>
        <a:bodyPr/>
        <a:lstStyle/>
        <a:p>
          <a:r>
            <a:rPr lang="en-US"/>
            <a:t>Prevent infections by ensuring your hands, instruments, and environment are clean.</a:t>
          </a:r>
        </a:p>
      </dgm:t>
    </dgm:pt>
    <dgm:pt modelId="{52274B2A-C8B9-423E-88A5-AA228AF2161E}" type="parTrans" cxnId="{125FC927-F2A0-48F5-8E67-F97AE48C927D}">
      <dgm:prSet/>
      <dgm:spPr/>
      <dgm:t>
        <a:bodyPr/>
        <a:lstStyle/>
        <a:p>
          <a:endParaRPr lang="en-US"/>
        </a:p>
      </dgm:t>
    </dgm:pt>
    <dgm:pt modelId="{943D6CB0-3446-47DB-8723-8630FD894E90}" type="sibTrans" cxnId="{125FC927-F2A0-48F5-8E67-F97AE48C927D}">
      <dgm:prSet/>
      <dgm:spPr/>
      <dgm:t>
        <a:bodyPr/>
        <a:lstStyle/>
        <a:p>
          <a:endParaRPr lang="en-US"/>
        </a:p>
      </dgm:t>
    </dgm:pt>
    <dgm:pt modelId="{8C469B1D-36B1-4070-A751-C28A60C427C5}">
      <dgm:prSet/>
      <dgm:spPr/>
      <dgm:t>
        <a:bodyPr/>
        <a:lstStyle/>
        <a:p>
          <a:r>
            <a:rPr lang="en-US"/>
            <a:t>Only prescribe and dispense antibiotics when they are needed, according to current guidelines.</a:t>
          </a:r>
        </a:p>
      </dgm:t>
    </dgm:pt>
    <dgm:pt modelId="{2ABDC877-D9A7-40B3-8B21-DA06D1E65A5A}" type="parTrans" cxnId="{26769566-8547-432B-A842-BE9F6417E44B}">
      <dgm:prSet/>
      <dgm:spPr/>
      <dgm:t>
        <a:bodyPr/>
        <a:lstStyle/>
        <a:p>
          <a:endParaRPr lang="en-US"/>
        </a:p>
      </dgm:t>
    </dgm:pt>
    <dgm:pt modelId="{60848659-383B-4F07-AD7A-2C5E0C98BAA6}" type="sibTrans" cxnId="{26769566-8547-432B-A842-BE9F6417E44B}">
      <dgm:prSet/>
      <dgm:spPr/>
      <dgm:t>
        <a:bodyPr/>
        <a:lstStyle/>
        <a:p>
          <a:endParaRPr lang="en-US"/>
        </a:p>
      </dgm:t>
    </dgm:pt>
    <dgm:pt modelId="{CD5A0513-1378-44DC-9310-E9709D482718}">
      <dgm:prSet/>
      <dgm:spPr/>
      <dgm:t>
        <a:bodyPr/>
        <a:lstStyle/>
        <a:p>
          <a:r>
            <a:rPr lang="en-US"/>
            <a:t>Report antibiotic-resistant infections to surveillance teams.</a:t>
          </a:r>
        </a:p>
      </dgm:t>
    </dgm:pt>
    <dgm:pt modelId="{DB7C8072-AEA9-4F00-B3A4-CBB40B080546}" type="parTrans" cxnId="{693E4684-13F2-4983-A433-6B38BC168F14}">
      <dgm:prSet/>
      <dgm:spPr/>
      <dgm:t>
        <a:bodyPr/>
        <a:lstStyle/>
        <a:p>
          <a:endParaRPr lang="en-US"/>
        </a:p>
      </dgm:t>
    </dgm:pt>
    <dgm:pt modelId="{D044587A-E4FB-4C3F-B5F8-53979CF89306}" type="sibTrans" cxnId="{693E4684-13F2-4983-A433-6B38BC168F14}">
      <dgm:prSet/>
      <dgm:spPr/>
      <dgm:t>
        <a:bodyPr/>
        <a:lstStyle/>
        <a:p>
          <a:endParaRPr lang="en-US"/>
        </a:p>
      </dgm:t>
    </dgm:pt>
    <dgm:pt modelId="{56B4B8F4-1EE1-4435-9B06-8DEFB535E9B5}">
      <dgm:prSet/>
      <dgm:spPr/>
      <dgm:t>
        <a:bodyPr/>
        <a:lstStyle/>
        <a:p>
          <a:r>
            <a:rPr lang="en-US"/>
            <a:t>Talk to your patients about how to take antibiotics correctly, antibiotic resistance and the dangers of misuse.</a:t>
          </a:r>
        </a:p>
      </dgm:t>
    </dgm:pt>
    <dgm:pt modelId="{896A7E3F-9916-4825-A010-EC46549B93E4}" type="parTrans" cxnId="{6B8A9426-E53C-4515-9953-0A20BB2A35F3}">
      <dgm:prSet/>
      <dgm:spPr/>
      <dgm:t>
        <a:bodyPr/>
        <a:lstStyle/>
        <a:p>
          <a:endParaRPr lang="en-US"/>
        </a:p>
      </dgm:t>
    </dgm:pt>
    <dgm:pt modelId="{2047B91E-93CE-477F-B01E-C1DA76CAC309}" type="sibTrans" cxnId="{6B8A9426-E53C-4515-9953-0A20BB2A35F3}">
      <dgm:prSet/>
      <dgm:spPr/>
      <dgm:t>
        <a:bodyPr/>
        <a:lstStyle/>
        <a:p>
          <a:endParaRPr lang="en-US"/>
        </a:p>
      </dgm:t>
    </dgm:pt>
    <dgm:pt modelId="{16834A44-136F-42DB-9CAD-1E15B68B1C8F}">
      <dgm:prSet/>
      <dgm:spPr/>
      <dgm:t>
        <a:bodyPr/>
        <a:lstStyle/>
        <a:p>
          <a:r>
            <a:rPr lang="en-US" dirty="0"/>
            <a:t>Talk to your patients about preventing infections (for example, vaccination, hand washing, safer sex, and covering nose and mouth when sneezing).</a:t>
          </a:r>
        </a:p>
      </dgm:t>
    </dgm:pt>
    <dgm:pt modelId="{0824BD6D-36B2-456E-BF33-AF72899ABF73}" type="parTrans" cxnId="{8C995FD7-B4CA-48B2-8F16-B93E7CCBF85B}">
      <dgm:prSet/>
      <dgm:spPr/>
      <dgm:t>
        <a:bodyPr/>
        <a:lstStyle/>
        <a:p>
          <a:endParaRPr lang="en-US"/>
        </a:p>
      </dgm:t>
    </dgm:pt>
    <dgm:pt modelId="{9731C5D9-1E3E-413F-B29B-EC00F99F9E69}" type="sibTrans" cxnId="{8C995FD7-B4CA-48B2-8F16-B93E7CCBF85B}">
      <dgm:prSet/>
      <dgm:spPr/>
      <dgm:t>
        <a:bodyPr/>
        <a:lstStyle/>
        <a:p>
          <a:endParaRPr lang="en-US"/>
        </a:p>
      </dgm:t>
    </dgm:pt>
    <dgm:pt modelId="{3E6268AA-8F88-4291-83BB-4535F545E7FB}" type="pres">
      <dgm:prSet presAssocID="{F4F146A0-21D1-4DEC-8718-83F3967EBF4A}" presName="root" presStyleCnt="0">
        <dgm:presLayoutVars>
          <dgm:dir/>
          <dgm:resizeHandles val="exact"/>
        </dgm:presLayoutVars>
      </dgm:prSet>
      <dgm:spPr/>
    </dgm:pt>
    <dgm:pt modelId="{83F1D41F-DA07-4223-9D3F-3EBB1E0AE8EB}" type="pres">
      <dgm:prSet presAssocID="{F4F146A0-21D1-4DEC-8718-83F3967EBF4A}" presName="container" presStyleCnt="0">
        <dgm:presLayoutVars>
          <dgm:dir/>
          <dgm:resizeHandles val="exact"/>
        </dgm:presLayoutVars>
      </dgm:prSet>
      <dgm:spPr/>
    </dgm:pt>
    <dgm:pt modelId="{3FFA2DBC-2832-4C60-8050-0F0C52CEEE44}" type="pres">
      <dgm:prSet presAssocID="{6ACF58CD-8A00-4194-8F67-088F6C777AAC}" presName="compNode" presStyleCnt="0"/>
      <dgm:spPr/>
    </dgm:pt>
    <dgm:pt modelId="{0FAE6F1B-DA72-4279-8434-D25F831BC5EB}" type="pres">
      <dgm:prSet presAssocID="{6ACF58CD-8A00-4194-8F67-088F6C777AAC}" presName="iconBgRect" presStyleLbl="bgShp" presStyleIdx="0" presStyleCnt="5"/>
      <dgm:spPr/>
    </dgm:pt>
    <dgm:pt modelId="{15991C3B-E71B-48A4-B2D9-5B4DD0591406}" type="pres">
      <dgm:prSet presAssocID="{6ACF58CD-8A00-4194-8F67-088F6C777AAC}" presName="iconRect" presStyleLbl="node1" presStyleIdx="0" presStyleCnt="5"/>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Skeleton"/>
        </a:ext>
      </dgm:extLst>
    </dgm:pt>
    <dgm:pt modelId="{2409AE20-D5C5-40B8-8127-4D8F1A9593D5}" type="pres">
      <dgm:prSet presAssocID="{6ACF58CD-8A00-4194-8F67-088F6C777AAC}" presName="spaceRect" presStyleCnt="0"/>
      <dgm:spPr/>
    </dgm:pt>
    <dgm:pt modelId="{49FB6FA8-B973-4CF0-92ED-2547E4825564}" type="pres">
      <dgm:prSet presAssocID="{6ACF58CD-8A00-4194-8F67-088F6C777AAC}" presName="textRect" presStyleLbl="revTx" presStyleIdx="0" presStyleCnt="5">
        <dgm:presLayoutVars>
          <dgm:chMax val="1"/>
          <dgm:chPref val="1"/>
        </dgm:presLayoutVars>
      </dgm:prSet>
      <dgm:spPr/>
    </dgm:pt>
    <dgm:pt modelId="{14A68074-0FBD-49F2-9A89-5015CC266856}" type="pres">
      <dgm:prSet presAssocID="{943D6CB0-3446-47DB-8723-8630FD894E90}" presName="sibTrans" presStyleLbl="sibTrans2D1" presStyleIdx="0" presStyleCnt="0"/>
      <dgm:spPr/>
    </dgm:pt>
    <dgm:pt modelId="{EF79EDBA-7CA8-4B0C-B2F7-D1872131334E}" type="pres">
      <dgm:prSet presAssocID="{8C469B1D-36B1-4070-A751-C28A60C427C5}" presName="compNode" presStyleCnt="0"/>
      <dgm:spPr/>
    </dgm:pt>
    <dgm:pt modelId="{2DCBBFE8-2202-489C-A2F4-8F417B8DDA0C}" type="pres">
      <dgm:prSet presAssocID="{8C469B1D-36B1-4070-A751-C28A60C427C5}" presName="iconBgRect" presStyleLbl="bgShp" presStyleIdx="1" presStyleCnt="5"/>
      <dgm:spPr/>
    </dgm:pt>
    <dgm:pt modelId="{31A1A427-23D4-44F4-B7E6-1A8B01F6A548}" type="pres">
      <dgm:prSet presAssocID="{8C469B1D-36B1-4070-A751-C28A60C427C5}" presName="iconRect" presStyleLbl="node1" presStyleIdx="1" presStyleCnt="5"/>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dgm:spPr>
      <dgm:extLst>
        <a:ext uri="{E40237B7-FDA0-4F09-8148-C483321AD2D9}">
          <dgm14:cNvPr xmlns:dgm14="http://schemas.microsoft.com/office/drawing/2010/diagram" id="0" name="" descr="Medicine"/>
        </a:ext>
      </dgm:extLst>
    </dgm:pt>
    <dgm:pt modelId="{5B2925DD-7948-441B-96A2-584633F02ED4}" type="pres">
      <dgm:prSet presAssocID="{8C469B1D-36B1-4070-A751-C28A60C427C5}" presName="spaceRect" presStyleCnt="0"/>
      <dgm:spPr/>
    </dgm:pt>
    <dgm:pt modelId="{D4BB5F7D-BF8A-430C-B2F0-BE504AAD35EC}" type="pres">
      <dgm:prSet presAssocID="{8C469B1D-36B1-4070-A751-C28A60C427C5}" presName="textRect" presStyleLbl="revTx" presStyleIdx="1" presStyleCnt="5">
        <dgm:presLayoutVars>
          <dgm:chMax val="1"/>
          <dgm:chPref val="1"/>
        </dgm:presLayoutVars>
      </dgm:prSet>
      <dgm:spPr/>
    </dgm:pt>
    <dgm:pt modelId="{43420D0E-41A9-4038-A16C-D5E311576F25}" type="pres">
      <dgm:prSet presAssocID="{60848659-383B-4F07-AD7A-2C5E0C98BAA6}" presName="sibTrans" presStyleLbl="sibTrans2D1" presStyleIdx="0" presStyleCnt="0"/>
      <dgm:spPr/>
    </dgm:pt>
    <dgm:pt modelId="{BA7B579A-D233-4834-B426-C4BFD531090C}" type="pres">
      <dgm:prSet presAssocID="{CD5A0513-1378-44DC-9310-E9709D482718}" presName="compNode" presStyleCnt="0"/>
      <dgm:spPr/>
    </dgm:pt>
    <dgm:pt modelId="{894B254A-B040-444D-9E51-E38170334DC2}" type="pres">
      <dgm:prSet presAssocID="{CD5A0513-1378-44DC-9310-E9709D482718}" presName="iconBgRect" presStyleLbl="bgShp" presStyleIdx="2" presStyleCnt="5"/>
      <dgm:spPr/>
    </dgm:pt>
    <dgm:pt modelId="{DCFC0919-D2FA-43E2-9F64-14737E8D3418}" type="pres">
      <dgm:prSet presAssocID="{CD5A0513-1378-44DC-9310-E9709D482718}" presName="iconRect" presStyleLbl="node1" presStyleIdx="2" presStyleCnt="5"/>
      <dgm:spPr>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a:noFill/>
        </a:ln>
      </dgm:spPr>
      <dgm:extLst>
        <a:ext uri="{E40237B7-FDA0-4F09-8148-C483321AD2D9}">
          <dgm14:cNvPr xmlns:dgm14="http://schemas.microsoft.com/office/drawing/2010/diagram" id="0" name="" descr="First Aid Kit"/>
        </a:ext>
      </dgm:extLst>
    </dgm:pt>
    <dgm:pt modelId="{C67C5E5C-F266-4B27-BF10-86F9B4ACEE5F}" type="pres">
      <dgm:prSet presAssocID="{CD5A0513-1378-44DC-9310-E9709D482718}" presName="spaceRect" presStyleCnt="0"/>
      <dgm:spPr/>
    </dgm:pt>
    <dgm:pt modelId="{B1A8DF30-B774-4579-ABF8-9327729AF1DA}" type="pres">
      <dgm:prSet presAssocID="{CD5A0513-1378-44DC-9310-E9709D482718}" presName="textRect" presStyleLbl="revTx" presStyleIdx="2" presStyleCnt="5">
        <dgm:presLayoutVars>
          <dgm:chMax val="1"/>
          <dgm:chPref val="1"/>
        </dgm:presLayoutVars>
      </dgm:prSet>
      <dgm:spPr/>
    </dgm:pt>
    <dgm:pt modelId="{558093D2-B8C2-4DF1-A552-21BEC43CCB3B}" type="pres">
      <dgm:prSet presAssocID="{D044587A-E4FB-4C3F-B5F8-53979CF89306}" presName="sibTrans" presStyleLbl="sibTrans2D1" presStyleIdx="0" presStyleCnt="0"/>
      <dgm:spPr/>
    </dgm:pt>
    <dgm:pt modelId="{6F0B6EAC-735D-418A-A6F8-9A3F4D8D3528}" type="pres">
      <dgm:prSet presAssocID="{56B4B8F4-1EE1-4435-9B06-8DEFB535E9B5}" presName="compNode" presStyleCnt="0"/>
      <dgm:spPr/>
    </dgm:pt>
    <dgm:pt modelId="{DE7287A5-49C5-4BFF-815B-AF83AB3DC6BF}" type="pres">
      <dgm:prSet presAssocID="{56B4B8F4-1EE1-4435-9B06-8DEFB535E9B5}" presName="iconBgRect" presStyleLbl="bgShp" presStyleIdx="3" presStyleCnt="5"/>
      <dgm:spPr/>
    </dgm:pt>
    <dgm:pt modelId="{C4672844-9158-4D1F-B52A-230921C361AC}" type="pres">
      <dgm:prSet presAssocID="{56B4B8F4-1EE1-4435-9B06-8DEFB535E9B5}" presName="iconRect" presStyleLbl="node1" presStyleIdx="3" presStyleCnt="5"/>
      <dgm:spPr>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a:ln>
          <a:noFill/>
        </a:ln>
      </dgm:spPr>
      <dgm:extLst>
        <a:ext uri="{E40237B7-FDA0-4F09-8148-C483321AD2D9}">
          <dgm14:cNvPr xmlns:dgm14="http://schemas.microsoft.com/office/drawing/2010/diagram" id="0" name="" descr="Doctor"/>
        </a:ext>
      </dgm:extLst>
    </dgm:pt>
    <dgm:pt modelId="{74FB0107-1719-4E99-B6F8-E819E78B65EF}" type="pres">
      <dgm:prSet presAssocID="{56B4B8F4-1EE1-4435-9B06-8DEFB535E9B5}" presName="spaceRect" presStyleCnt="0"/>
      <dgm:spPr/>
    </dgm:pt>
    <dgm:pt modelId="{CD68ECA8-FB6F-4B46-8C37-C816386F4074}" type="pres">
      <dgm:prSet presAssocID="{56B4B8F4-1EE1-4435-9B06-8DEFB535E9B5}" presName="textRect" presStyleLbl="revTx" presStyleIdx="3" presStyleCnt="5">
        <dgm:presLayoutVars>
          <dgm:chMax val="1"/>
          <dgm:chPref val="1"/>
        </dgm:presLayoutVars>
      </dgm:prSet>
      <dgm:spPr/>
    </dgm:pt>
    <dgm:pt modelId="{0D2093D7-5FF4-4249-9DE0-740C10410A0A}" type="pres">
      <dgm:prSet presAssocID="{2047B91E-93CE-477F-B01E-C1DA76CAC309}" presName="sibTrans" presStyleLbl="sibTrans2D1" presStyleIdx="0" presStyleCnt="0"/>
      <dgm:spPr/>
    </dgm:pt>
    <dgm:pt modelId="{4278E551-8C10-48EE-9D73-4CE48BC24011}" type="pres">
      <dgm:prSet presAssocID="{16834A44-136F-42DB-9CAD-1E15B68B1C8F}" presName="compNode" presStyleCnt="0"/>
      <dgm:spPr/>
    </dgm:pt>
    <dgm:pt modelId="{7C50577B-96D7-4BAD-8541-C4584CC6DB29}" type="pres">
      <dgm:prSet presAssocID="{16834A44-136F-42DB-9CAD-1E15B68B1C8F}" presName="iconBgRect" presStyleLbl="bgShp" presStyleIdx="4" presStyleCnt="5"/>
      <dgm:spPr/>
    </dgm:pt>
    <dgm:pt modelId="{0D902F95-C4EE-49FE-9EC9-46DC31B15F02}" type="pres">
      <dgm:prSet presAssocID="{16834A44-136F-42DB-9CAD-1E15B68B1C8F}" presName="iconRect" presStyleLbl="node1" presStyleIdx="4" presStyleCnt="5"/>
      <dgm:spPr>
        <a:blipFill>
          <a:blip xmlns:r="http://schemas.openxmlformats.org/officeDocument/2006/relationships"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a:blipFill>
        <a:ln>
          <a:noFill/>
        </a:ln>
      </dgm:spPr>
      <dgm:extLst>
        <a:ext uri="{E40237B7-FDA0-4F09-8148-C483321AD2D9}">
          <dgm14:cNvPr xmlns:dgm14="http://schemas.microsoft.com/office/drawing/2010/diagram" id="0" name="" descr="Kidney"/>
        </a:ext>
      </dgm:extLst>
    </dgm:pt>
    <dgm:pt modelId="{FCF449F8-B985-4915-A4BF-AE28CB3EE10E}" type="pres">
      <dgm:prSet presAssocID="{16834A44-136F-42DB-9CAD-1E15B68B1C8F}" presName="spaceRect" presStyleCnt="0"/>
      <dgm:spPr/>
    </dgm:pt>
    <dgm:pt modelId="{AF848D85-2EEE-4845-B7D0-6C68E500D351}" type="pres">
      <dgm:prSet presAssocID="{16834A44-136F-42DB-9CAD-1E15B68B1C8F}" presName="textRect" presStyleLbl="revTx" presStyleIdx="4" presStyleCnt="5">
        <dgm:presLayoutVars>
          <dgm:chMax val="1"/>
          <dgm:chPref val="1"/>
        </dgm:presLayoutVars>
      </dgm:prSet>
      <dgm:spPr/>
    </dgm:pt>
  </dgm:ptLst>
  <dgm:cxnLst>
    <dgm:cxn modelId="{E4DC5105-76EB-4CE5-9963-E672D30AB574}" type="presOf" srcId="{8C469B1D-36B1-4070-A751-C28A60C427C5}" destId="{D4BB5F7D-BF8A-430C-B2F0-BE504AAD35EC}" srcOrd="0" destOrd="0" presId="urn:microsoft.com/office/officeart/2018/2/layout/IconCircleList"/>
    <dgm:cxn modelId="{6B8A9426-E53C-4515-9953-0A20BB2A35F3}" srcId="{F4F146A0-21D1-4DEC-8718-83F3967EBF4A}" destId="{56B4B8F4-1EE1-4435-9B06-8DEFB535E9B5}" srcOrd="3" destOrd="0" parTransId="{896A7E3F-9916-4825-A010-EC46549B93E4}" sibTransId="{2047B91E-93CE-477F-B01E-C1DA76CAC309}"/>
    <dgm:cxn modelId="{125FC927-F2A0-48F5-8E67-F97AE48C927D}" srcId="{F4F146A0-21D1-4DEC-8718-83F3967EBF4A}" destId="{6ACF58CD-8A00-4194-8F67-088F6C777AAC}" srcOrd="0" destOrd="0" parTransId="{52274B2A-C8B9-423E-88A5-AA228AF2161E}" sibTransId="{943D6CB0-3446-47DB-8723-8630FD894E90}"/>
    <dgm:cxn modelId="{95AD6042-2B0D-47C5-828C-A017B9E16B1B}" type="presOf" srcId="{D044587A-E4FB-4C3F-B5F8-53979CF89306}" destId="{558093D2-B8C2-4DF1-A552-21BEC43CCB3B}" srcOrd="0" destOrd="0" presId="urn:microsoft.com/office/officeart/2018/2/layout/IconCircleList"/>
    <dgm:cxn modelId="{26769566-8547-432B-A842-BE9F6417E44B}" srcId="{F4F146A0-21D1-4DEC-8718-83F3967EBF4A}" destId="{8C469B1D-36B1-4070-A751-C28A60C427C5}" srcOrd="1" destOrd="0" parTransId="{2ABDC877-D9A7-40B3-8B21-DA06D1E65A5A}" sibTransId="{60848659-383B-4F07-AD7A-2C5E0C98BAA6}"/>
    <dgm:cxn modelId="{0D0E0D4E-1810-4C7E-8FED-9D84D4D3F01B}" type="presOf" srcId="{F4F146A0-21D1-4DEC-8718-83F3967EBF4A}" destId="{3E6268AA-8F88-4291-83BB-4535F545E7FB}" srcOrd="0" destOrd="0" presId="urn:microsoft.com/office/officeart/2018/2/layout/IconCircleList"/>
    <dgm:cxn modelId="{A8E3E472-95ED-419F-A955-3691E3C424AC}" type="presOf" srcId="{CD5A0513-1378-44DC-9310-E9709D482718}" destId="{B1A8DF30-B774-4579-ABF8-9327729AF1DA}" srcOrd="0" destOrd="0" presId="urn:microsoft.com/office/officeart/2018/2/layout/IconCircleList"/>
    <dgm:cxn modelId="{9EA49755-DA5C-406B-92E4-C96B6B882903}" type="presOf" srcId="{16834A44-136F-42DB-9CAD-1E15B68B1C8F}" destId="{AF848D85-2EEE-4845-B7D0-6C68E500D351}" srcOrd="0" destOrd="0" presId="urn:microsoft.com/office/officeart/2018/2/layout/IconCircleList"/>
    <dgm:cxn modelId="{66124E7B-DEC2-45A9-933C-401FF2784A1F}" type="presOf" srcId="{60848659-383B-4F07-AD7A-2C5E0C98BAA6}" destId="{43420D0E-41A9-4038-A16C-D5E311576F25}" srcOrd="0" destOrd="0" presId="urn:microsoft.com/office/officeart/2018/2/layout/IconCircleList"/>
    <dgm:cxn modelId="{6E8FC47F-AA2A-4EA0-B412-E67871E2635F}" type="presOf" srcId="{6ACF58CD-8A00-4194-8F67-088F6C777AAC}" destId="{49FB6FA8-B973-4CF0-92ED-2547E4825564}" srcOrd="0" destOrd="0" presId="urn:microsoft.com/office/officeart/2018/2/layout/IconCircleList"/>
    <dgm:cxn modelId="{693E4684-13F2-4983-A433-6B38BC168F14}" srcId="{F4F146A0-21D1-4DEC-8718-83F3967EBF4A}" destId="{CD5A0513-1378-44DC-9310-E9709D482718}" srcOrd="2" destOrd="0" parTransId="{DB7C8072-AEA9-4F00-B3A4-CBB40B080546}" sibTransId="{D044587A-E4FB-4C3F-B5F8-53979CF89306}"/>
    <dgm:cxn modelId="{442C30BC-1EF3-41A6-B2CE-8BE8DC4F7CAD}" type="presOf" srcId="{56B4B8F4-1EE1-4435-9B06-8DEFB535E9B5}" destId="{CD68ECA8-FB6F-4B46-8C37-C816386F4074}" srcOrd="0" destOrd="0" presId="urn:microsoft.com/office/officeart/2018/2/layout/IconCircleList"/>
    <dgm:cxn modelId="{8C995FD7-B4CA-48B2-8F16-B93E7CCBF85B}" srcId="{F4F146A0-21D1-4DEC-8718-83F3967EBF4A}" destId="{16834A44-136F-42DB-9CAD-1E15B68B1C8F}" srcOrd="4" destOrd="0" parTransId="{0824BD6D-36B2-456E-BF33-AF72899ABF73}" sibTransId="{9731C5D9-1E3E-413F-B29B-EC00F99F9E69}"/>
    <dgm:cxn modelId="{4A40F5D9-C9A6-4D6D-B292-D4986BA5D86C}" type="presOf" srcId="{943D6CB0-3446-47DB-8723-8630FD894E90}" destId="{14A68074-0FBD-49F2-9A89-5015CC266856}" srcOrd="0" destOrd="0" presId="urn:microsoft.com/office/officeart/2018/2/layout/IconCircleList"/>
    <dgm:cxn modelId="{CF496FE9-1C09-406A-9ACE-4C62C3B1E1AE}" type="presOf" srcId="{2047B91E-93CE-477F-B01E-C1DA76CAC309}" destId="{0D2093D7-5FF4-4249-9DE0-740C10410A0A}" srcOrd="0" destOrd="0" presId="urn:microsoft.com/office/officeart/2018/2/layout/IconCircleList"/>
    <dgm:cxn modelId="{BBC40233-1F38-42E5-85C5-93E157D65191}" type="presParOf" srcId="{3E6268AA-8F88-4291-83BB-4535F545E7FB}" destId="{83F1D41F-DA07-4223-9D3F-3EBB1E0AE8EB}" srcOrd="0" destOrd="0" presId="urn:microsoft.com/office/officeart/2018/2/layout/IconCircleList"/>
    <dgm:cxn modelId="{04923087-AA65-48D1-A072-259CC1ED3A70}" type="presParOf" srcId="{83F1D41F-DA07-4223-9D3F-3EBB1E0AE8EB}" destId="{3FFA2DBC-2832-4C60-8050-0F0C52CEEE44}" srcOrd="0" destOrd="0" presId="urn:microsoft.com/office/officeart/2018/2/layout/IconCircleList"/>
    <dgm:cxn modelId="{6CA59DA9-C33F-4936-9504-009406A88EDE}" type="presParOf" srcId="{3FFA2DBC-2832-4C60-8050-0F0C52CEEE44}" destId="{0FAE6F1B-DA72-4279-8434-D25F831BC5EB}" srcOrd="0" destOrd="0" presId="urn:microsoft.com/office/officeart/2018/2/layout/IconCircleList"/>
    <dgm:cxn modelId="{51C71E77-2869-4527-8EBC-9DA91E3E095A}" type="presParOf" srcId="{3FFA2DBC-2832-4C60-8050-0F0C52CEEE44}" destId="{15991C3B-E71B-48A4-B2D9-5B4DD0591406}" srcOrd="1" destOrd="0" presId="urn:microsoft.com/office/officeart/2018/2/layout/IconCircleList"/>
    <dgm:cxn modelId="{AD439478-EB69-4BFF-96B5-D4C134042B07}" type="presParOf" srcId="{3FFA2DBC-2832-4C60-8050-0F0C52CEEE44}" destId="{2409AE20-D5C5-40B8-8127-4D8F1A9593D5}" srcOrd="2" destOrd="0" presId="urn:microsoft.com/office/officeart/2018/2/layout/IconCircleList"/>
    <dgm:cxn modelId="{BF3DB051-F64C-44D2-AB52-08143455A64F}" type="presParOf" srcId="{3FFA2DBC-2832-4C60-8050-0F0C52CEEE44}" destId="{49FB6FA8-B973-4CF0-92ED-2547E4825564}" srcOrd="3" destOrd="0" presId="urn:microsoft.com/office/officeart/2018/2/layout/IconCircleList"/>
    <dgm:cxn modelId="{707AEC16-30B5-472F-8515-42947D6190B4}" type="presParOf" srcId="{83F1D41F-DA07-4223-9D3F-3EBB1E0AE8EB}" destId="{14A68074-0FBD-49F2-9A89-5015CC266856}" srcOrd="1" destOrd="0" presId="urn:microsoft.com/office/officeart/2018/2/layout/IconCircleList"/>
    <dgm:cxn modelId="{1529E1D4-F74E-4F62-ABBA-66EE863AD0F8}" type="presParOf" srcId="{83F1D41F-DA07-4223-9D3F-3EBB1E0AE8EB}" destId="{EF79EDBA-7CA8-4B0C-B2F7-D1872131334E}" srcOrd="2" destOrd="0" presId="urn:microsoft.com/office/officeart/2018/2/layout/IconCircleList"/>
    <dgm:cxn modelId="{B6B112C5-175A-4CB3-9424-C30688B706F0}" type="presParOf" srcId="{EF79EDBA-7CA8-4B0C-B2F7-D1872131334E}" destId="{2DCBBFE8-2202-489C-A2F4-8F417B8DDA0C}" srcOrd="0" destOrd="0" presId="urn:microsoft.com/office/officeart/2018/2/layout/IconCircleList"/>
    <dgm:cxn modelId="{EEEF564A-E0DB-4C63-9996-70115956D4AA}" type="presParOf" srcId="{EF79EDBA-7CA8-4B0C-B2F7-D1872131334E}" destId="{31A1A427-23D4-44F4-B7E6-1A8B01F6A548}" srcOrd="1" destOrd="0" presId="urn:microsoft.com/office/officeart/2018/2/layout/IconCircleList"/>
    <dgm:cxn modelId="{94FD5820-B097-4893-BC0C-E2553E844EB4}" type="presParOf" srcId="{EF79EDBA-7CA8-4B0C-B2F7-D1872131334E}" destId="{5B2925DD-7948-441B-96A2-584633F02ED4}" srcOrd="2" destOrd="0" presId="urn:microsoft.com/office/officeart/2018/2/layout/IconCircleList"/>
    <dgm:cxn modelId="{C514A85F-7D0F-454D-AD51-C16A9010B5F5}" type="presParOf" srcId="{EF79EDBA-7CA8-4B0C-B2F7-D1872131334E}" destId="{D4BB5F7D-BF8A-430C-B2F0-BE504AAD35EC}" srcOrd="3" destOrd="0" presId="urn:microsoft.com/office/officeart/2018/2/layout/IconCircleList"/>
    <dgm:cxn modelId="{DEA406D5-1C0A-42A1-ACFA-8F65D564FAD4}" type="presParOf" srcId="{83F1D41F-DA07-4223-9D3F-3EBB1E0AE8EB}" destId="{43420D0E-41A9-4038-A16C-D5E311576F25}" srcOrd="3" destOrd="0" presId="urn:microsoft.com/office/officeart/2018/2/layout/IconCircleList"/>
    <dgm:cxn modelId="{4078AE72-8069-4B87-A375-A065BF97ABCC}" type="presParOf" srcId="{83F1D41F-DA07-4223-9D3F-3EBB1E0AE8EB}" destId="{BA7B579A-D233-4834-B426-C4BFD531090C}" srcOrd="4" destOrd="0" presId="urn:microsoft.com/office/officeart/2018/2/layout/IconCircleList"/>
    <dgm:cxn modelId="{76B9951A-22FE-4A67-9BDF-35F4DBA45447}" type="presParOf" srcId="{BA7B579A-D233-4834-B426-C4BFD531090C}" destId="{894B254A-B040-444D-9E51-E38170334DC2}" srcOrd="0" destOrd="0" presId="urn:microsoft.com/office/officeart/2018/2/layout/IconCircleList"/>
    <dgm:cxn modelId="{5BF3D041-2A2C-42A5-B902-56E33EF4ABD4}" type="presParOf" srcId="{BA7B579A-D233-4834-B426-C4BFD531090C}" destId="{DCFC0919-D2FA-43E2-9F64-14737E8D3418}" srcOrd="1" destOrd="0" presId="urn:microsoft.com/office/officeart/2018/2/layout/IconCircleList"/>
    <dgm:cxn modelId="{8692FFF5-232F-447E-AB12-B9FB34BD9DC8}" type="presParOf" srcId="{BA7B579A-D233-4834-B426-C4BFD531090C}" destId="{C67C5E5C-F266-4B27-BF10-86F9B4ACEE5F}" srcOrd="2" destOrd="0" presId="urn:microsoft.com/office/officeart/2018/2/layout/IconCircleList"/>
    <dgm:cxn modelId="{B17CEA4A-C635-4B5E-A907-F93FB05B8F48}" type="presParOf" srcId="{BA7B579A-D233-4834-B426-C4BFD531090C}" destId="{B1A8DF30-B774-4579-ABF8-9327729AF1DA}" srcOrd="3" destOrd="0" presId="urn:microsoft.com/office/officeart/2018/2/layout/IconCircleList"/>
    <dgm:cxn modelId="{FBF1760A-D025-49BD-B02B-7E14C407F633}" type="presParOf" srcId="{83F1D41F-DA07-4223-9D3F-3EBB1E0AE8EB}" destId="{558093D2-B8C2-4DF1-A552-21BEC43CCB3B}" srcOrd="5" destOrd="0" presId="urn:microsoft.com/office/officeart/2018/2/layout/IconCircleList"/>
    <dgm:cxn modelId="{5B54CC42-085F-4FB7-A4AC-D3C73FCD12ED}" type="presParOf" srcId="{83F1D41F-DA07-4223-9D3F-3EBB1E0AE8EB}" destId="{6F0B6EAC-735D-418A-A6F8-9A3F4D8D3528}" srcOrd="6" destOrd="0" presId="urn:microsoft.com/office/officeart/2018/2/layout/IconCircleList"/>
    <dgm:cxn modelId="{8276B31E-6E86-4CFE-A606-BA626A74EDE1}" type="presParOf" srcId="{6F0B6EAC-735D-418A-A6F8-9A3F4D8D3528}" destId="{DE7287A5-49C5-4BFF-815B-AF83AB3DC6BF}" srcOrd="0" destOrd="0" presId="urn:microsoft.com/office/officeart/2018/2/layout/IconCircleList"/>
    <dgm:cxn modelId="{C30FF292-DA90-4544-937D-215E59402341}" type="presParOf" srcId="{6F0B6EAC-735D-418A-A6F8-9A3F4D8D3528}" destId="{C4672844-9158-4D1F-B52A-230921C361AC}" srcOrd="1" destOrd="0" presId="urn:microsoft.com/office/officeart/2018/2/layout/IconCircleList"/>
    <dgm:cxn modelId="{9CA4A208-B2E2-41E1-9EAC-EBA92492054C}" type="presParOf" srcId="{6F0B6EAC-735D-418A-A6F8-9A3F4D8D3528}" destId="{74FB0107-1719-4E99-B6F8-E819E78B65EF}" srcOrd="2" destOrd="0" presId="urn:microsoft.com/office/officeart/2018/2/layout/IconCircleList"/>
    <dgm:cxn modelId="{CD9972BC-91AE-4A06-AD12-A6DC3FFE76E1}" type="presParOf" srcId="{6F0B6EAC-735D-418A-A6F8-9A3F4D8D3528}" destId="{CD68ECA8-FB6F-4B46-8C37-C816386F4074}" srcOrd="3" destOrd="0" presId="urn:microsoft.com/office/officeart/2018/2/layout/IconCircleList"/>
    <dgm:cxn modelId="{02328C51-C7C3-4904-BE5D-9992D3293BAE}" type="presParOf" srcId="{83F1D41F-DA07-4223-9D3F-3EBB1E0AE8EB}" destId="{0D2093D7-5FF4-4249-9DE0-740C10410A0A}" srcOrd="7" destOrd="0" presId="urn:microsoft.com/office/officeart/2018/2/layout/IconCircleList"/>
    <dgm:cxn modelId="{BD937EFF-5F31-48F6-A3EC-2F38779A28A7}" type="presParOf" srcId="{83F1D41F-DA07-4223-9D3F-3EBB1E0AE8EB}" destId="{4278E551-8C10-48EE-9D73-4CE48BC24011}" srcOrd="8" destOrd="0" presId="urn:microsoft.com/office/officeart/2018/2/layout/IconCircleList"/>
    <dgm:cxn modelId="{FC64A45F-68CA-43D6-B151-BFA875E8F2B7}" type="presParOf" srcId="{4278E551-8C10-48EE-9D73-4CE48BC24011}" destId="{7C50577B-96D7-4BAD-8541-C4584CC6DB29}" srcOrd="0" destOrd="0" presId="urn:microsoft.com/office/officeart/2018/2/layout/IconCircleList"/>
    <dgm:cxn modelId="{F0914D10-8941-4FB7-B9E2-5E3B6E890F80}" type="presParOf" srcId="{4278E551-8C10-48EE-9D73-4CE48BC24011}" destId="{0D902F95-C4EE-49FE-9EC9-46DC31B15F02}" srcOrd="1" destOrd="0" presId="urn:microsoft.com/office/officeart/2018/2/layout/IconCircleList"/>
    <dgm:cxn modelId="{F1E9701E-250B-4264-A832-80A51E169106}" type="presParOf" srcId="{4278E551-8C10-48EE-9D73-4CE48BC24011}" destId="{FCF449F8-B985-4915-A4BF-AE28CB3EE10E}" srcOrd="2" destOrd="0" presId="urn:microsoft.com/office/officeart/2018/2/layout/IconCircleList"/>
    <dgm:cxn modelId="{05B34989-6CD7-43B6-B772-81C365757CDC}" type="presParOf" srcId="{4278E551-8C10-48EE-9D73-4CE48BC24011}" destId="{AF848D85-2EEE-4845-B7D0-6C68E500D351}" srcOrd="3" destOrd="0" presId="urn:microsoft.com/office/officeart/2018/2/layout/IconCircle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D6499F6-2F56-43D5-894B-05DDFD783937}">
      <dsp:nvSpPr>
        <dsp:cNvPr id="0" name=""/>
        <dsp:cNvSpPr/>
      </dsp:nvSpPr>
      <dsp:spPr>
        <a:xfrm>
          <a:off x="235953" y="611220"/>
          <a:ext cx="915248" cy="915248"/>
        </a:xfrm>
        <a:prstGeom prst="ellipse">
          <a:avLst/>
        </a:prstGeom>
        <a:solidFill>
          <a:schemeClr val="accent2">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9C0DE43D-046E-4F04-BD00-34F90F93CAB0}">
      <dsp:nvSpPr>
        <dsp:cNvPr id="0" name=""/>
        <dsp:cNvSpPr/>
      </dsp:nvSpPr>
      <dsp:spPr>
        <a:xfrm>
          <a:off x="428155" y="803422"/>
          <a:ext cx="530843" cy="530843"/>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22225" cap="rnd" cmpd="sng" algn="ctr">
          <a:noFill/>
          <a:prstDash val="solid"/>
        </a:ln>
        <a:effectLst/>
      </dsp:spPr>
      <dsp:style>
        <a:lnRef idx="2">
          <a:scrgbClr r="0" g="0" b="0"/>
        </a:lnRef>
        <a:fillRef idx="1">
          <a:scrgbClr r="0" g="0" b="0"/>
        </a:fillRef>
        <a:effectRef idx="0">
          <a:scrgbClr r="0" g="0" b="0"/>
        </a:effectRef>
        <a:fontRef idx="minor">
          <a:schemeClr val="lt1"/>
        </a:fontRef>
      </dsp:style>
    </dsp:sp>
    <dsp:sp modelId="{F3A21C2D-D921-4668-9526-F725EC9577FE}">
      <dsp:nvSpPr>
        <dsp:cNvPr id="0" name=""/>
        <dsp:cNvSpPr/>
      </dsp:nvSpPr>
      <dsp:spPr>
        <a:xfrm>
          <a:off x="1347326" y="611220"/>
          <a:ext cx="2157370" cy="91524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l" defTabSz="488950">
            <a:lnSpc>
              <a:spcPct val="90000"/>
            </a:lnSpc>
            <a:spcBef>
              <a:spcPct val="0"/>
            </a:spcBef>
            <a:spcAft>
              <a:spcPct val="35000"/>
            </a:spcAft>
            <a:buNone/>
          </a:pPr>
          <a:r>
            <a:rPr lang="en-US" sz="1100" kern="1200"/>
            <a:t>Only use antibiotics when prescribed by a certified health professional.</a:t>
          </a:r>
        </a:p>
      </dsp:txBody>
      <dsp:txXfrm>
        <a:off x="1347326" y="611220"/>
        <a:ext cx="2157370" cy="915248"/>
      </dsp:txXfrm>
    </dsp:sp>
    <dsp:sp modelId="{E88FA14D-0A61-4DE7-8F89-7A229FCB1D74}">
      <dsp:nvSpPr>
        <dsp:cNvPr id="0" name=""/>
        <dsp:cNvSpPr/>
      </dsp:nvSpPr>
      <dsp:spPr>
        <a:xfrm>
          <a:off x="3880603" y="611220"/>
          <a:ext cx="915248" cy="915248"/>
        </a:xfrm>
        <a:prstGeom prst="ellipse">
          <a:avLst/>
        </a:prstGeom>
        <a:solidFill>
          <a:schemeClr val="accent3">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7BA9BB79-7308-4A54-80C6-D72F71CC5A86}">
      <dsp:nvSpPr>
        <dsp:cNvPr id="0" name=""/>
        <dsp:cNvSpPr/>
      </dsp:nvSpPr>
      <dsp:spPr>
        <a:xfrm>
          <a:off x="4072805" y="803422"/>
          <a:ext cx="530843" cy="530843"/>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22225" cap="rnd" cmpd="sng" algn="ctr">
          <a:noFill/>
          <a:prstDash val="solid"/>
        </a:ln>
        <a:effectLst/>
      </dsp:spPr>
      <dsp:style>
        <a:lnRef idx="2">
          <a:scrgbClr r="0" g="0" b="0"/>
        </a:lnRef>
        <a:fillRef idx="1">
          <a:scrgbClr r="0" g="0" b="0"/>
        </a:fillRef>
        <a:effectRef idx="0">
          <a:scrgbClr r="0" g="0" b="0"/>
        </a:effectRef>
        <a:fontRef idx="minor">
          <a:schemeClr val="lt1"/>
        </a:fontRef>
      </dsp:style>
    </dsp:sp>
    <dsp:sp modelId="{113338A3-403A-4CD4-8479-77B3A9E2C4D7}">
      <dsp:nvSpPr>
        <dsp:cNvPr id="0" name=""/>
        <dsp:cNvSpPr/>
      </dsp:nvSpPr>
      <dsp:spPr>
        <a:xfrm>
          <a:off x="4991975" y="611220"/>
          <a:ext cx="2157370" cy="91524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l" defTabSz="488950">
            <a:lnSpc>
              <a:spcPct val="90000"/>
            </a:lnSpc>
            <a:spcBef>
              <a:spcPct val="0"/>
            </a:spcBef>
            <a:spcAft>
              <a:spcPct val="35000"/>
            </a:spcAft>
            <a:buNone/>
          </a:pPr>
          <a:r>
            <a:rPr lang="en-US" sz="1100" kern="1200"/>
            <a:t>Always follow your provider’s advice when using antibiotics.</a:t>
          </a:r>
        </a:p>
      </dsp:txBody>
      <dsp:txXfrm>
        <a:off x="4991975" y="611220"/>
        <a:ext cx="2157370" cy="915248"/>
      </dsp:txXfrm>
    </dsp:sp>
    <dsp:sp modelId="{8E60F6DE-23A4-4672-B2A1-0319FE89F80A}">
      <dsp:nvSpPr>
        <dsp:cNvPr id="0" name=""/>
        <dsp:cNvSpPr/>
      </dsp:nvSpPr>
      <dsp:spPr>
        <a:xfrm>
          <a:off x="7525252" y="611220"/>
          <a:ext cx="915248" cy="915248"/>
        </a:xfrm>
        <a:prstGeom prst="ellipse">
          <a:avLst/>
        </a:prstGeom>
        <a:solidFill>
          <a:schemeClr val="accent4">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075630DB-41CE-417A-86B5-5814ACA241DF}">
      <dsp:nvSpPr>
        <dsp:cNvPr id="0" name=""/>
        <dsp:cNvSpPr/>
      </dsp:nvSpPr>
      <dsp:spPr>
        <a:xfrm>
          <a:off x="7717454" y="803422"/>
          <a:ext cx="530843" cy="530843"/>
        </a:xfrm>
        <a:prstGeom prst="rect">
          <a:avLst/>
        </a:prstGeom>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w="22225" cap="rnd" cmpd="sng" algn="ctr">
          <a:noFill/>
          <a:prstDash val="solid"/>
        </a:ln>
        <a:effectLst/>
      </dsp:spPr>
      <dsp:style>
        <a:lnRef idx="2">
          <a:scrgbClr r="0" g="0" b="0"/>
        </a:lnRef>
        <a:fillRef idx="1">
          <a:scrgbClr r="0" g="0" b="0"/>
        </a:fillRef>
        <a:effectRef idx="0">
          <a:scrgbClr r="0" g="0" b="0"/>
        </a:effectRef>
        <a:fontRef idx="minor">
          <a:schemeClr val="lt1"/>
        </a:fontRef>
      </dsp:style>
    </dsp:sp>
    <dsp:sp modelId="{EB3EF516-C4E7-4246-B130-A6B689F641E5}">
      <dsp:nvSpPr>
        <dsp:cNvPr id="0" name=""/>
        <dsp:cNvSpPr/>
      </dsp:nvSpPr>
      <dsp:spPr>
        <a:xfrm>
          <a:off x="8636625" y="611220"/>
          <a:ext cx="2157370" cy="91524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l" defTabSz="488950">
            <a:lnSpc>
              <a:spcPct val="90000"/>
            </a:lnSpc>
            <a:spcBef>
              <a:spcPct val="0"/>
            </a:spcBef>
            <a:spcAft>
              <a:spcPct val="35000"/>
            </a:spcAft>
            <a:buNone/>
          </a:pPr>
          <a:r>
            <a:rPr lang="en-US" sz="1100" kern="1200"/>
            <a:t>Never share or use leftover antibiotics.</a:t>
          </a:r>
        </a:p>
      </dsp:txBody>
      <dsp:txXfrm>
        <a:off x="8636625" y="611220"/>
        <a:ext cx="2157370" cy="915248"/>
      </dsp:txXfrm>
    </dsp:sp>
    <dsp:sp modelId="{62A980F5-7A14-4AEE-8FE9-B74F27E15469}">
      <dsp:nvSpPr>
        <dsp:cNvPr id="0" name=""/>
        <dsp:cNvSpPr/>
      </dsp:nvSpPr>
      <dsp:spPr>
        <a:xfrm>
          <a:off x="235953" y="2151769"/>
          <a:ext cx="915248" cy="915248"/>
        </a:xfrm>
        <a:prstGeom prst="ellipse">
          <a:avLst/>
        </a:prstGeom>
        <a:solidFill>
          <a:schemeClr val="accent5">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3200A87B-794E-491D-A0A7-A4087B55A952}">
      <dsp:nvSpPr>
        <dsp:cNvPr id="0" name=""/>
        <dsp:cNvSpPr/>
      </dsp:nvSpPr>
      <dsp:spPr>
        <a:xfrm>
          <a:off x="428155" y="2343971"/>
          <a:ext cx="530843" cy="530843"/>
        </a:xfrm>
        <a:prstGeom prst="rect">
          <a:avLst/>
        </a:prstGeom>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a:ln w="22225" cap="rnd" cmpd="sng" algn="ctr">
          <a:noFill/>
          <a:prstDash val="solid"/>
        </a:ln>
        <a:effectLst/>
      </dsp:spPr>
      <dsp:style>
        <a:lnRef idx="2">
          <a:scrgbClr r="0" g="0" b="0"/>
        </a:lnRef>
        <a:fillRef idx="1">
          <a:scrgbClr r="0" g="0" b="0"/>
        </a:fillRef>
        <a:effectRef idx="0">
          <a:scrgbClr r="0" g="0" b="0"/>
        </a:effectRef>
        <a:fontRef idx="minor">
          <a:schemeClr val="lt1"/>
        </a:fontRef>
      </dsp:style>
    </dsp:sp>
    <dsp:sp modelId="{6EC3FD4E-FCB7-4017-B700-80668C1DD5CD}">
      <dsp:nvSpPr>
        <dsp:cNvPr id="0" name=""/>
        <dsp:cNvSpPr/>
      </dsp:nvSpPr>
      <dsp:spPr>
        <a:xfrm>
          <a:off x="1347326" y="2151769"/>
          <a:ext cx="2157370" cy="91524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l" defTabSz="488950">
            <a:lnSpc>
              <a:spcPct val="90000"/>
            </a:lnSpc>
            <a:spcBef>
              <a:spcPct val="0"/>
            </a:spcBef>
            <a:spcAft>
              <a:spcPct val="35000"/>
            </a:spcAft>
            <a:buNone/>
          </a:pPr>
          <a:r>
            <a:rPr lang="en-US" sz="1100" kern="1200"/>
            <a:t>Prevent infections by regularly washing hands, preparing food hygienically, avoiding close contact with sick people, practicing safer sex, and keeping vaccinations up to date.</a:t>
          </a:r>
        </a:p>
      </dsp:txBody>
      <dsp:txXfrm>
        <a:off x="1347326" y="2151769"/>
        <a:ext cx="2157370" cy="915248"/>
      </dsp:txXfrm>
    </dsp:sp>
    <dsp:sp modelId="{DDB9A406-A313-499B-B40E-B9AB4C6D5398}">
      <dsp:nvSpPr>
        <dsp:cNvPr id="0" name=""/>
        <dsp:cNvSpPr/>
      </dsp:nvSpPr>
      <dsp:spPr>
        <a:xfrm>
          <a:off x="3880603" y="2151769"/>
          <a:ext cx="915248" cy="915248"/>
        </a:xfrm>
        <a:prstGeom prst="ellipse">
          <a:avLst/>
        </a:prstGeom>
        <a:solidFill>
          <a:schemeClr val="accent6">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42E2B2CA-CC6E-499C-8078-AD82B7380769}">
      <dsp:nvSpPr>
        <dsp:cNvPr id="0" name=""/>
        <dsp:cNvSpPr/>
      </dsp:nvSpPr>
      <dsp:spPr>
        <a:xfrm>
          <a:off x="4072805" y="2343971"/>
          <a:ext cx="530843" cy="530843"/>
        </a:xfrm>
        <a:prstGeom prst="rect">
          <a:avLst/>
        </a:prstGeom>
        <a:blipFill>
          <a:blip xmlns:r="http://schemas.openxmlformats.org/officeDocument/2006/relationships"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a:blipFill>
        <a:ln w="22225" cap="rnd" cmpd="sng" algn="ctr">
          <a:noFill/>
          <a:prstDash val="solid"/>
        </a:ln>
        <a:effectLst/>
      </dsp:spPr>
      <dsp:style>
        <a:lnRef idx="2">
          <a:scrgbClr r="0" g="0" b="0"/>
        </a:lnRef>
        <a:fillRef idx="1">
          <a:scrgbClr r="0" g="0" b="0"/>
        </a:fillRef>
        <a:effectRef idx="0">
          <a:scrgbClr r="0" g="0" b="0"/>
        </a:effectRef>
        <a:fontRef idx="minor">
          <a:schemeClr val="lt1"/>
        </a:fontRef>
      </dsp:style>
    </dsp:sp>
    <dsp:sp modelId="{50884714-BC8C-4659-814D-23CE765756AE}">
      <dsp:nvSpPr>
        <dsp:cNvPr id="0" name=""/>
        <dsp:cNvSpPr/>
      </dsp:nvSpPr>
      <dsp:spPr>
        <a:xfrm>
          <a:off x="4991975" y="2151769"/>
          <a:ext cx="2157370" cy="91524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l" defTabSz="488950">
            <a:lnSpc>
              <a:spcPct val="90000"/>
            </a:lnSpc>
            <a:spcBef>
              <a:spcPct val="0"/>
            </a:spcBef>
            <a:spcAft>
              <a:spcPct val="35000"/>
            </a:spcAft>
            <a:buNone/>
          </a:pPr>
          <a:r>
            <a:rPr lang="en-US" sz="1100" kern="1200"/>
            <a:t>Prepare food hygienically, following the WHO Five Keys to Safer Food (keep clean, separate raw and cooked, cook thoroughly, keep food at safe temperatures, use safe water and raw materials) and choose foods that have been produced without the use of antibiotics for growth promotion or disease prevention in healthy animals. </a:t>
          </a:r>
        </a:p>
      </dsp:txBody>
      <dsp:txXfrm>
        <a:off x="4991975" y="2151769"/>
        <a:ext cx="2157370" cy="915248"/>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FAE6F1B-DA72-4279-8434-D25F831BC5EB}">
      <dsp:nvSpPr>
        <dsp:cNvPr id="0" name=""/>
        <dsp:cNvSpPr/>
      </dsp:nvSpPr>
      <dsp:spPr>
        <a:xfrm>
          <a:off x="235953" y="611220"/>
          <a:ext cx="915248" cy="915248"/>
        </a:xfrm>
        <a:prstGeom prst="ellipse">
          <a:avLst/>
        </a:prstGeom>
        <a:solidFill>
          <a:schemeClr val="accent2">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15991C3B-E71B-48A4-B2D9-5B4DD0591406}">
      <dsp:nvSpPr>
        <dsp:cNvPr id="0" name=""/>
        <dsp:cNvSpPr/>
      </dsp:nvSpPr>
      <dsp:spPr>
        <a:xfrm>
          <a:off x="428155" y="803422"/>
          <a:ext cx="530843" cy="530843"/>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22225" cap="rnd" cmpd="sng" algn="ctr">
          <a:noFill/>
          <a:prstDash val="solid"/>
        </a:ln>
        <a:effectLst/>
      </dsp:spPr>
      <dsp:style>
        <a:lnRef idx="2">
          <a:scrgbClr r="0" g="0" b="0"/>
        </a:lnRef>
        <a:fillRef idx="1">
          <a:scrgbClr r="0" g="0" b="0"/>
        </a:fillRef>
        <a:effectRef idx="0">
          <a:scrgbClr r="0" g="0" b="0"/>
        </a:effectRef>
        <a:fontRef idx="minor">
          <a:schemeClr val="lt1"/>
        </a:fontRef>
      </dsp:style>
    </dsp:sp>
    <dsp:sp modelId="{49FB6FA8-B973-4CF0-92ED-2547E4825564}">
      <dsp:nvSpPr>
        <dsp:cNvPr id="0" name=""/>
        <dsp:cNvSpPr/>
      </dsp:nvSpPr>
      <dsp:spPr>
        <a:xfrm>
          <a:off x="1347326" y="611220"/>
          <a:ext cx="2157370" cy="91524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l" defTabSz="533400">
            <a:lnSpc>
              <a:spcPct val="90000"/>
            </a:lnSpc>
            <a:spcBef>
              <a:spcPct val="0"/>
            </a:spcBef>
            <a:spcAft>
              <a:spcPct val="35000"/>
            </a:spcAft>
            <a:buNone/>
          </a:pPr>
          <a:r>
            <a:rPr lang="en-US" sz="1200" kern="1200"/>
            <a:t>Prevent infections by ensuring your hands, instruments, and environment are clean.</a:t>
          </a:r>
        </a:p>
      </dsp:txBody>
      <dsp:txXfrm>
        <a:off x="1347326" y="611220"/>
        <a:ext cx="2157370" cy="915248"/>
      </dsp:txXfrm>
    </dsp:sp>
    <dsp:sp modelId="{2DCBBFE8-2202-489C-A2F4-8F417B8DDA0C}">
      <dsp:nvSpPr>
        <dsp:cNvPr id="0" name=""/>
        <dsp:cNvSpPr/>
      </dsp:nvSpPr>
      <dsp:spPr>
        <a:xfrm>
          <a:off x="3880603" y="611220"/>
          <a:ext cx="915248" cy="915248"/>
        </a:xfrm>
        <a:prstGeom prst="ellipse">
          <a:avLst/>
        </a:prstGeom>
        <a:solidFill>
          <a:schemeClr val="accent3">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31A1A427-23D4-44F4-B7E6-1A8B01F6A548}">
      <dsp:nvSpPr>
        <dsp:cNvPr id="0" name=""/>
        <dsp:cNvSpPr/>
      </dsp:nvSpPr>
      <dsp:spPr>
        <a:xfrm>
          <a:off x="4072805" y="803422"/>
          <a:ext cx="530843" cy="530843"/>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22225" cap="rnd" cmpd="sng" algn="ctr">
          <a:noFill/>
          <a:prstDash val="solid"/>
        </a:ln>
        <a:effectLst/>
      </dsp:spPr>
      <dsp:style>
        <a:lnRef idx="2">
          <a:scrgbClr r="0" g="0" b="0"/>
        </a:lnRef>
        <a:fillRef idx="1">
          <a:scrgbClr r="0" g="0" b="0"/>
        </a:fillRef>
        <a:effectRef idx="0">
          <a:scrgbClr r="0" g="0" b="0"/>
        </a:effectRef>
        <a:fontRef idx="minor">
          <a:schemeClr val="lt1"/>
        </a:fontRef>
      </dsp:style>
    </dsp:sp>
    <dsp:sp modelId="{D4BB5F7D-BF8A-430C-B2F0-BE504AAD35EC}">
      <dsp:nvSpPr>
        <dsp:cNvPr id="0" name=""/>
        <dsp:cNvSpPr/>
      </dsp:nvSpPr>
      <dsp:spPr>
        <a:xfrm>
          <a:off x="4991975" y="611220"/>
          <a:ext cx="2157370" cy="91524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l" defTabSz="533400">
            <a:lnSpc>
              <a:spcPct val="90000"/>
            </a:lnSpc>
            <a:spcBef>
              <a:spcPct val="0"/>
            </a:spcBef>
            <a:spcAft>
              <a:spcPct val="35000"/>
            </a:spcAft>
            <a:buNone/>
          </a:pPr>
          <a:r>
            <a:rPr lang="en-US" sz="1200" kern="1200"/>
            <a:t>Only prescribe and dispense antibiotics when they are needed, according to current guidelines.</a:t>
          </a:r>
        </a:p>
      </dsp:txBody>
      <dsp:txXfrm>
        <a:off x="4991975" y="611220"/>
        <a:ext cx="2157370" cy="915248"/>
      </dsp:txXfrm>
    </dsp:sp>
    <dsp:sp modelId="{894B254A-B040-444D-9E51-E38170334DC2}">
      <dsp:nvSpPr>
        <dsp:cNvPr id="0" name=""/>
        <dsp:cNvSpPr/>
      </dsp:nvSpPr>
      <dsp:spPr>
        <a:xfrm>
          <a:off x="7525252" y="611220"/>
          <a:ext cx="915248" cy="915248"/>
        </a:xfrm>
        <a:prstGeom prst="ellipse">
          <a:avLst/>
        </a:prstGeom>
        <a:solidFill>
          <a:schemeClr val="accent4">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DCFC0919-D2FA-43E2-9F64-14737E8D3418}">
      <dsp:nvSpPr>
        <dsp:cNvPr id="0" name=""/>
        <dsp:cNvSpPr/>
      </dsp:nvSpPr>
      <dsp:spPr>
        <a:xfrm>
          <a:off x="7717454" y="803422"/>
          <a:ext cx="530843" cy="530843"/>
        </a:xfrm>
        <a:prstGeom prst="rect">
          <a:avLst/>
        </a:prstGeom>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w="22225" cap="rnd" cmpd="sng" algn="ctr">
          <a:noFill/>
          <a:prstDash val="solid"/>
        </a:ln>
        <a:effectLst/>
      </dsp:spPr>
      <dsp:style>
        <a:lnRef idx="2">
          <a:scrgbClr r="0" g="0" b="0"/>
        </a:lnRef>
        <a:fillRef idx="1">
          <a:scrgbClr r="0" g="0" b="0"/>
        </a:fillRef>
        <a:effectRef idx="0">
          <a:scrgbClr r="0" g="0" b="0"/>
        </a:effectRef>
        <a:fontRef idx="minor">
          <a:schemeClr val="lt1"/>
        </a:fontRef>
      </dsp:style>
    </dsp:sp>
    <dsp:sp modelId="{B1A8DF30-B774-4579-ABF8-9327729AF1DA}">
      <dsp:nvSpPr>
        <dsp:cNvPr id="0" name=""/>
        <dsp:cNvSpPr/>
      </dsp:nvSpPr>
      <dsp:spPr>
        <a:xfrm>
          <a:off x="8636625" y="611220"/>
          <a:ext cx="2157370" cy="91524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l" defTabSz="533400">
            <a:lnSpc>
              <a:spcPct val="90000"/>
            </a:lnSpc>
            <a:spcBef>
              <a:spcPct val="0"/>
            </a:spcBef>
            <a:spcAft>
              <a:spcPct val="35000"/>
            </a:spcAft>
            <a:buNone/>
          </a:pPr>
          <a:r>
            <a:rPr lang="en-US" sz="1200" kern="1200"/>
            <a:t>Report antibiotic-resistant infections to surveillance teams.</a:t>
          </a:r>
        </a:p>
      </dsp:txBody>
      <dsp:txXfrm>
        <a:off x="8636625" y="611220"/>
        <a:ext cx="2157370" cy="915248"/>
      </dsp:txXfrm>
    </dsp:sp>
    <dsp:sp modelId="{DE7287A5-49C5-4BFF-815B-AF83AB3DC6BF}">
      <dsp:nvSpPr>
        <dsp:cNvPr id="0" name=""/>
        <dsp:cNvSpPr/>
      </dsp:nvSpPr>
      <dsp:spPr>
        <a:xfrm>
          <a:off x="235953" y="2151769"/>
          <a:ext cx="915248" cy="915248"/>
        </a:xfrm>
        <a:prstGeom prst="ellipse">
          <a:avLst/>
        </a:prstGeom>
        <a:solidFill>
          <a:schemeClr val="accent5">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C4672844-9158-4D1F-B52A-230921C361AC}">
      <dsp:nvSpPr>
        <dsp:cNvPr id="0" name=""/>
        <dsp:cNvSpPr/>
      </dsp:nvSpPr>
      <dsp:spPr>
        <a:xfrm>
          <a:off x="428155" y="2343971"/>
          <a:ext cx="530843" cy="530843"/>
        </a:xfrm>
        <a:prstGeom prst="rect">
          <a:avLst/>
        </a:prstGeom>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a:ln w="22225" cap="rnd" cmpd="sng" algn="ctr">
          <a:noFill/>
          <a:prstDash val="solid"/>
        </a:ln>
        <a:effectLst/>
      </dsp:spPr>
      <dsp:style>
        <a:lnRef idx="2">
          <a:scrgbClr r="0" g="0" b="0"/>
        </a:lnRef>
        <a:fillRef idx="1">
          <a:scrgbClr r="0" g="0" b="0"/>
        </a:fillRef>
        <a:effectRef idx="0">
          <a:scrgbClr r="0" g="0" b="0"/>
        </a:effectRef>
        <a:fontRef idx="minor">
          <a:schemeClr val="lt1"/>
        </a:fontRef>
      </dsp:style>
    </dsp:sp>
    <dsp:sp modelId="{CD68ECA8-FB6F-4B46-8C37-C816386F4074}">
      <dsp:nvSpPr>
        <dsp:cNvPr id="0" name=""/>
        <dsp:cNvSpPr/>
      </dsp:nvSpPr>
      <dsp:spPr>
        <a:xfrm>
          <a:off x="1347326" y="2151769"/>
          <a:ext cx="2157370" cy="91524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l" defTabSz="533400">
            <a:lnSpc>
              <a:spcPct val="90000"/>
            </a:lnSpc>
            <a:spcBef>
              <a:spcPct val="0"/>
            </a:spcBef>
            <a:spcAft>
              <a:spcPct val="35000"/>
            </a:spcAft>
            <a:buNone/>
          </a:pPr>
          <a:r>
            <a:rPr lang="en-US" sz="1200" kern="1200"/>
            <a:t>Talk to your patients about how to take antibiotics correctly, antibiotic resistance and the dangers of misuse.</a:t>
          </a:r>
        </a:p>
      </dsp:txBody>
      <dsp:txXfrm>
        <a:off x="1347326" y="2151769"/>
        <a:ext cx="2157370" cy="915248"/>
      </dsp:txXfrm>
    </dsp:sp>
    <dsp:sp modelId="{7C50577B-96D7-4BAD-8541-C4584CC6DB29}">
      <dsp:nvSpPr>
        <dsp:cNvPr id="0" name=""/>
        <dsp:cNvSpPr/>
      </dsp:nvSpPr>
      <dsp:spPr>
        <a:xfrm>
          <a:off x="3880603" y="2151769"/>
          <a:ext cx="915248" cy="915248"/>
        </a:xfrm>
        <a:prstGeom prst="ellipse">
          <a:avLst/>
        </a:prstGeom>
        <a:solidFill>
          <a:schemeClr val="accent6">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0D902F95-C4EE-49FE-9EC9-46DC31B15F02}">
      <dsp:nvSpPr>
        <dsp:cNvPr id="0" name=""/>
        <dsp:cNvSpPr/>
      </dsp:nvSpPr>
      <dsp:spPr>
        <a:xfrm>
          <a:off x="4072805" y="2343971"/>
          <a:ext cx="530843" cy="530843"/>
        </a:xfrm>
        <a:prstGeom prst="rect">
          <a:avLst/>
        </a:prstGeom>
        <a:blipFill>
          <a:blip xmlns:r="http://schemas.openxmlformats.org/officeDocument/2006/relationships"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a:blipFill>
        <a:ln w="22225" cap="rnd" cmpd="sng" algn="ctr">
          <a:noFill/>
          <a:prstDash val="solid"/>
        </a:ln>
        <a:effectLst/>
      </dsp:spPr>
      <dsp:style>
        <a:lnRef idx="2">
          <a:scrgbClr r="0" g="0" b="0"/>
        </a:lnRef>
        <a:fillRef idx="1">
          <a:scrgbClr r="0" g="0" b="0"/>
        </a:fillRef>
        <a:effectRef idx="0">
          <a:scrgbClr r="0" g="0" b="0"/>
        </a:effectRef>
        <a:fontRef idx="minor">
          <a:schemeClr val="lt1"/>
        </a:fontRef>
      </dsp:style>
    </dsp:sp>
    <dsp:sp modelId="{AF848D85-2EEE-4845-B7D0-6C68E500D351}">
      <dsp:nvSpPr>
        <dsp:cNvPr id="0" name=""/>
        <dsp:cNvSpPr/>
      </dsp:nvSpPr>
      <dsp:spPr>
        <a:xfrm>
          <a:off x="4991975" y="2151769"/>
          <a:ext cx="2157370" cy="91524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l" defTabSz="533400">
            <a:lnSpc>
              <a:spcPct val="90000"/>
            </a:lnSpc>
            <a:spcBef>
              <a:spcPct val="0"/>
            </a:spcBef>
            <a:spcAft>
              <a:spcPct val="35000"/>
            </a:spcAft>
            <a:buNone/>
          </a:pPr>
          <a:r>
            <a:rPr lang="en-US" sz="1200" kern="1200" dirty="0"/>
            <a:t>Talk to your patients about preventing infections (for example, vaccination, hand washing, safer sex, and covering nose and mouth when sneezing).</a:t>
          </a:r>
        </a:p>
      </dsp:txBody>
      <dsp:txXfrm>
        <a:off x="4991975" y="2151769"/>
        <a:ext cx="2157370" cy="915248"/>
      </dsp:txXfrm>
    </dsp:sp>
  </dsp:spTree>
</dsp:drawing>
</file>

<file path=ppt/diagrams/layout1.xml><?xml version="1.0" encoding="utf-8"?>
<dgm:layoutDef xmlns:dgm="http://schemas.openxmlformats.org/drawingml/2006/diagram" xmlns:a="http://schemas.openxmlformats.org/drawingml/2006/main" uniqueId="urn:microsoft.com/office/officeart/2018/2/layout/IconCircleList">
  <dgm:title val="Icon Circle List"/>
  <dgm:desc val="Use to show non-sequential or grouped chunks of information accompanied by related visuals. Circular shapes can hold an icon or small picture and corresponding text box shows Level 1 text. Works best for icons or small pictures with medium-length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alg type="sp"/>
    <dgm:shape xmlns:r="http://schemas.openxmlformats.org/officeDocument/2006/relationships" r:blip="">
      <dgm:adjLst/>
    </dgm:shape>
    <dgm:presOf/>
    <dgm:choose name="Name0">
      <dgm:if name="Name1" axis="ch" ptType="node" func="cnt" op="lte" val="3">
        <dgm:constrLst>
          <dgm:constr type="w" for="ch" forName="container" refType="w"/>
          <dgm:constr type="h" for="ch" forName="container" refType="h" fact="0.4"/>
        </dgm:constrLst>
      </dgm:if>
      <dgm:else name="Name2">
        <dgm:constrLst>
          <dgm:constr type="w" for="ch" forName="container" refType="w"/>
          <dgm:constr type="h" for="ch" forName="container" refType="h"/>
        </dgm:constrLst>
      </dgm:else>
    </dgm:choose>
    <dgm:ruleLst>
      <dgm:rule type="h" for="ch" forName="container" val="INF" fact="NaN" max="NaN"/>
    </dgm:ruleLst>
    <dgm:layoutNode name="container">
      <dgm:varLst>
        <dgm:dir/>
        <dgm:resizeHandles val="exact"/>
      </dgm:varLst>
      <dgm:choose name="Name3">
        <dgm:if name="Name4" axis="self" func="var" arg="dir" op="equ" val="norm">
          <dgm:alg type="snake">
            <dgm:param type="grDir" val="tL"/>
            <dgm:param type="flowDir" val="row"/>
            <dgm:param type="contDir" val="sameDir"/>
          </dgm:alg>
        </dgm:if>
        <dgm:else name="Name5">
          <dgm:alg type="snake">
            <dgm:param type="grDir" val="tR"/>
            <dgm:param type="flowDir" val="row"/>
            <dgm:param type="contDir" val="sameDir"/>
          </dgm:alg>
        </dgm:else>
      </dgm:choose>
      <dgm:shape xmlns:r="http://schemas.openxmlformats.org/officeDocument/2006/relationships" r:blip="">
        <dgm:adjLst/>
      </dgm:shape>
      <dgm:presOf/>
      <dgm:constrLst>
        <dgm:constr type="w" for="ch" forName="compNode" refType="w"/>
        <dgm:constr type="h" for="ch" forName="compNode" refType="w" fact="0.28"/>
        <dgm:constr type="w" for="ch" forName="sibTrans" refType="w" refFor="ch" refForName="compNode" fact="0.115"/>
        <dgm:constr type="sp" refType="h" op="equ" fact="0.17"/>
        <dgm:constr type="primFontSz" for="des" ptType="node" op="equ" val="24"/>
        <dgm:constr type="h" for="des" forName="compNode" op="equ"/>
        <dgm:constr type="h" for="des" forName="iconBgRect" op="equ"/>
      </dgm:constrLst>
      <dgm:ruleLst>
        <dgm:rule type="w" for="ch" forName="compNode" val="60" fact="NaN" max="NaN"/>
      </dgm:ruleLst>
      <dgm:forEach name="Name6" axis="ch" ptType="node">
        <dgm:layoutNode name="compNode">
          <dgm:alg type="composite"/>
          <dgm:shape xmlns:r="http://schemas.openxmlformats.org/officeDocument/2006/relationships" r:blip="">
            <dgm:adjLst/>
          </dgm:shape>
          <dgm:presOf axis="self"/>
          <dgm:constrLst>
            <dgm:constr type="w" for="ch" forName="iconBgRect" refType="w" fact="0.28"/>
            <dgm:constr type="h" for="ch" forName="iconBgRect" refType="w" refFor="ch" refForName="iconBgRect"/>
            <dgm:constr type="t" for="ch" forName="iconBgRect"/>
            <dgm:constr type="l" for="ch" forName="iconBgRect"/>
            <dgm:constr type="w" for="ch" forName="iconRect" refType="w" refFor="ch" refForName="iconBgRect" fact="0.58"/>
            <dgm:constr type="h" for="ch" forName="iconRect" refType="w" refFor="ch" refForName="iconRect"/>
            <dgm:constr type="ctrX" for="ch" forName="iconRect" refType="ctrX" refFor="ch" refForName="iconBgRect"/>
            <dgm:constr type="ctrY" for="ch" forName="iconRect" refType="ctrY" refFor="ch" refForName="iconBgRect"/>
            <dgm:constr type="w" for="ch" forName="spaceRect" refType="w" fact="0.06"/>
            <dgm:constr type="h" for="ch" forName="spaceRect" refType="h" refFor="ch" refForName="iconBgRect"/>
            <dgm:constr type="t" for="ch" forName="spaceRect" refType="t" refFor="ch" refForName="iconBgRect"/>
            <dgm:constr type="l" for="ch" forName="spaceRect" refType="r" refFor="ch" refForName="iconBgRect"/>
            <dgm:constr type="h" for="ch" forName="textRect" refType="h" refFor="ch" refForName="iconBgRect"/>
            <dgm:constr type="t" for="ch" forName="textRect" refType="t" refFor="ch" refForName="iconBgRect"/>
            <dgm:constr type="l" for="ch" forName="textRect" refType="r" refFor="ch" refForName="spaceRect"/>
          </dgm:constrLst>
          <dgm:ruleLst/>
          <dgm:layoutNode name="iconBgRect" styleLbl="bgShp">
            <dgm:alg type="sp"/>
            <dgm:shape xmlns:r="http://schemas.openxmlformats.org/officeDocument/2006/relationships" type="ellipse" r:blip="">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textRect" styleLbl="revTx">
            <dgm:varLst>
              <dgm:chMax val="1"/>
              <dgm:chPref val="1"/>
            </dgm:varLst>
            <dgm:choose name="Name7">
              <dgm:if name="Name8" func="var" arg="dir" op="equ" val="norm">
                <dgm:alg type="tx">
                  <dgm:param type="txAnchorVert" val="mid"/>
                  <dgm:param type="parTxLTRAlign" val="l"/>
                  <dgm:param type="shpTxLTRAlignCh" val="l"/>
                  <dgm:param type="parTxRTLAlign" val="l"/>
                  <dgm:param type="shpTxRTLAlignCh" val="l"/>
                </dgm:alg>
              </dgm:if>
              <dgm:else name="Name9">
                <dgm:alg type="tx">
                  <dgm:param type="txAnchorVert" val="mid"/>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self" ptType="node"/>
            <dgm:constrLst>
              <dgm:constr type="lMarg"/>
              <dgm:constr type="rMarg"/>
              <dgm:constr type="tMarg"/>
              <dgm:constr type="bMarg"/>
            </dgm:constrLst>
            <dgm:ruleLst>
              <dgm:rule type="primFontSz" val="11" fact="NaN" max="NaN"/>
            </dgm:ruleLst>
          </dgm:layoutNode>
        </dgm:layoutNode>
        <dgm:forEach name="Name10" axis="followSib" ptType="sibTrans" cnt="1">
          <dgm:layoutNode name="sibTrans">
            <dgm:alg type="sp"/>
            <dgm:shape xmlns:r="http://schemas.openxmlformats.org/officeDocument/2006/relationships" type="rect" r:blip="" hideGeom="1">
              <dgm:adjLst/>
            </dgm:shape>
            <dgm:presOf axis="self"/>
            <dgm:constrLst/>
            <dgm:ruleLst/>
          </dgm:layoutNode>
        </dgm:forEach>
      </dgm:forEach>
    </dgm:layoutNode>
  </dgm:layoutNode>
  <dgm:extLst>
    <a:ext uri="{68A01E43-0DF5-4B5B-8FA6-DAF915123BFB}">
      <dgm1612:lstStyle xmlns:dgm1612="http://schemas.microsoft.com/office/drawing/2016/12/diagram">
        <a:lvl1pPr>
          <a:lnSpc>
            <a:spcPct val="100000"/>
          </a:lnSpc>
        </a:lvl1pPr>
      </dgm1612:lstStyle>
    </a:ext>
  </dgm:extLst>
</dgm:layoutDef>
</file>

<file path=ppt/diagrams/layout2.xml><?xml version="1.0" encoding="utf-8"?>
<dgm:layoutDef xmlns:dgm="http://schemas.openxmlformats.org/drawingml/2006/diagram" xmlns:a="http://schemas.openxmlformats.org/drawingml/2006/main" uniqueId="urn:microsoft.com/office/officeart/2018/2/layout/IconCircleList">
  <dgm:title val="Icon Circle List"/>
  <dgm:desc val="Use to show non-sequential or grouped chunks of information accompanied by related visuals. Circular shapes can hold an icon or small picture and corresponding text box shows Level 1 text. Works best for icons or small pictures with medium-length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alg type="sp"/>
    <dgm:shape xmlns:r="http://schemas.openxmlformats.org/officeDocument/2006/relationships" r:blip="">
      <dgm:adjLst/>
    </dgm:shape>
    <dgm:presOf/>
    <dgm:choose name="Name0">
      <dgm:if name="Name1" axis="ch" ptType="node" func="cnt" op="lte" val="3">
        <dgm:constrLst>
          <dgm:constr type="w" for="ch" forName="container" refType="w"/>
          <dgm:constr type="h" for="ch" forName="container" refType="h" fact="0.4"/>
        </dgm:constrLst>
      </dgm:if>
      <dgm:else name="Name2">
        <dgm:constrLst>
          <dgm:constr type="w" for="ch" forName="container" refType="w"/>
          <dgm:constr type="h" for="ch" forName="container" refType="h"/>
        </dgm:constrLst>
      </dgm:else>
    </dgm:choose>
    <dgm:ruleLst>
      <dgm:rule type="h" for="ch" forName="container" val="INF" fact="NaN" max="NaN"/>
    </dgm:ruleLst>
    <dgm:layoutNode name="container">
      <dgm:varLst>
        <dgm:dir/>
        <dgm:resizeHandles val="exact"/>
      </dgm:varLst>
      <dgm:choose name="Name3">
        <dgm:if name="Name4" axis="self" func="var" arg="dir" op="equ" val="norm">
          <dgm:alg type="snake">
            <dgm:param type="grDir" val="tL"/>
            <dgm:param type="flowDir" val="row"/>
            <dgm:param type="contDir" val="sameDir"/>
          </dgm:alg>
        </dgm:if>
        <dgm:else name="Name5">
          <dgm:alg type="snake">
            <dgm:param type="grDir" val="tR"/>
            <dgm:param type="flowDir" val="row"/>
            <dgm:param type="contDir" val="sameDir"/>
          </dgm:alg>
        </dgm:else>
      </dgm:choose>
      <dgm:shape xmlns:r="http://schemas.openxmlformats.org/officeDocument/2006/relationships" r:blip="">
        <dgm:adjLst/>
      </dgm:shape>
      <dgm:presOf/>
      <dgm:constrLst>
        <dgm:constr type="w" for="ch" forName="compNode" refType="w"/>
        <dgm:constr type="h" for="ch" forName="compNode" refType="w" fact="0.28"/>
        <dgm:constr type="w" for="ch" forName="sibTrans" refType="w" refFor="ch" refForName="compNode" fact="0.115"/>
        <dgm:constr type="sp" refType="h" op="equ" fact="0.17"/>
        <dgm:constr type="primFontSz" for="des" ptType="node" op="equ" val="24"/>
        <dgm:constr type="h" for="des" forName="compNode" op="equ"/>
        <dgm:constr type="h" for="des" forName="iconBgRect" op="equ"/>
      </dgm:constrLst>
      <dgm:ruleLst>
        <dgm:rule type="w" for="ch" forName="compNode" val="60" fact="NaN" max="NaN"/>
      </dgm:ruleLst>
      <dgm:forEach name="Name6" axis="ch" ptType="node">
        <dgm:layoutNode name="compNode">
          <dgm:alg type="composite"/>
          <dgm:shape xmlns:r="http://schemas.openxmlformats.org/officeDocument/2006/relationships" r:blip="">
            <dgm:adjLst/>
          </dgm:shape>
          <dgm:presOf axis="self"/>
          <dgm:constrLst>
            <dgm:constr type="w" for="ch" forName="iconBgRect" refType="w" fact="0.28"/>
            <dgm:constr type="h" for="ch" forName="iconBgRect" refType="w" refFor="ch" refForName="iconBgRect"/>
            <dgm:constr type="t" for="ch" forName="iconBgRect"/>
            <dgm:constr type="l" for="ch" forName="iconBgRect"/>
            <dgm:constr type="w" for="ch" forName="iconRect" refType="w" refFor="ch" refForName="iconBgRect" fact="0.58"/>
            <dgm:constr type="h" for="ch" forName="iconRect" refType="w" refFor="ch" refForName="iconRect"/>
            <dgm:constr type="ctrX" for="ch" forName="iconRect" refType="ctrX" refFor="ch" refForName="iconBgRect"/>
            <dgm:constr type="ctrY" for="ch" forName="iconRect" refType="ctrY" refFor="ch" refForName="iconBgRect"/>
            <dgm:constr type="w" for="ch" forName="spaceRect" refType="w" fact="0.06"/>
            <dgm:constr type="h" for="ch" forName="spaceRect" refType="h" refFor="ch" refForName="iconBgRect"/>
            <dgm:constr type="t" for="ch" forName="spaceRect" refType="t" refFor="ch" refForName="iconBgRect"/>
            <dgm:constr type="l" for="ch" forName="spaceRect" refType="r" refFor="ch" refForName="iconBgRect"/>
            <dgm:constr type="h" for="ch" forName="textRect" refType="h" refFor="ch" refForName="iconBgRect"/>
            <dgm:constr type="t" for="ch" forName="textRect" refType="t" refFor="ch" refForName="iconBgRect"/>
            <dgm:constr type="l" for="ch" forName="textRect" refType="r" refFor="ch" refForName="spaceRect"/>
          </dgm:constrLst>
          <dgm:ruleLst/>
          <dgm:layoutNode name="iconBgRect" styleLbl="bgShp">
            <dgm:alg type="sp"/>
            <dgm:shape xmlns:r="http://schemas.openxmlformats.org/officeDocument/2006/relationships" type="ellipse" r:blip="">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textRect" styleLbl="revTx">
            <dgm:varLst>
              <dgm:chMax val="1"/>
              <dgm:chPref val="1"/>
            </dgm:varLst>
            <dgm:choose name="Name7">
              <dgm:if name="Name8" func="var" arg="dir" op="equ" val="norm">
                <dgm:alg type="tx">
                  <dgm:param type="txAnchorVert" val="mid"/>
                  <dgm:param type="parTxLTRAlign" val="l"/>
                  <dgm:param type="shpTxLTRAlignCh" val="l"/>
                  <dgm:param type="parTxRTLAlign" val="l"/>
                  <dgm:param type="shpTxRTLAlignCh" val="l"/>
                </dgm:alg>
              </dgm:if>
              <dgm:else name="Name9">
                <dgm:alg type="tx">
                  <dgm:param type="txAnchorVert" val="mid"/>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self" ptType="node"/>
            <dgm:constrLst>
              <dgm:constr type="lMarg"/>
              <dgm:constr type="rMarg"/>
              <dgm:constr type="tMarg"/>
              <dgm:constr type="bMarg"/>
            </dgm:constrLst>
            <dgm:ruleLst>
              <dgm:rule type="primFontSz" val="11" fact="NaN" max="NaN"/>
            </dgm:ruleLst>
          </dgm:layoutNode>
        </dgm:layoutNode>
        <dgm:forEach name="Name10" axis="followSib" ptType="sibTrans" cnt="1">
          <dgm:layoutNode name="sibTrans">
            <dgm:alg type="sp"/>
            <dgm:shape xmlns:r="http://schemas.openxmlformats.org/officeDocument/2006/relationships" type="rect" r:blip="" hideGeom="1">
              <dgm:adjLst/>
            </dgm:shape>
            <dgm:presOf axis="self"/>
            <dgm:constrLst/>
            <dgm:ruleLst/>
          </dgm:layoutNode>
        </dgm:forEach>
      </dgm:forEach>
    </dgm:layoutNode>
  </dgm:layoutNode>
  <dgm:extLst>
    <a:ext uri="{68A01E43-0DF5-4B5B-8FA6-DAF915123BFB}">
      <dgm1612:lstStyle xmlns:dgm1612="http://schemas.microsoft.com/office/drawing/2016/12/diagram">
        <a:lvl1pPr>
          <a:lnSpc>
            <a:spcPct val="100000"/>
          </a:lnSpc>
        </a:lvl1pPr>
      </dgm1612:lstStyle>
    </a:ext>
  </dgm:extLst>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Rectangle 6"/>
          <p:cNvSpPr/>
          <p:nvPr/>
        </p:nvSpPr>
        <p:spPr>
          <a:xfrm>
            <a:off x="446534" y="3085765"/>
            <a:ext cx="11262866" cy="330480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ctrTitle"/>
          </p:nvPr>
        </p:nvSpPr>
        <p:spPr>
          <a:xfrm>
            <a:off x="581191" y="1020431"/>
            <a:ext cx="10993549" cy="1475013"/>
          </a:xfrm>
          <a:effectLst/>
        </p:spPr>
        <p:txBody>
          <a:bodyPr anchor="b">
            <a:normAutofit/>
          </a:bodyPr>
          <a:lstStyle>
            <a:lvl1pPr>
              <a:defRPr sz="3600">
                <a:solidFill>
                  <a:schemeClr val="accent1"/>
                </a:solidFill>
              </a:defRPr>
            </a:lvl1pPr>
          </a:lstStyle>
          <a:p>
            <a:r>
              <a:rPr lang="en-US"/>
              <a:t>Click to edit Master title style</a:t>
            </a:r>
            <a:endParaRPr lang="en-US" dirty="0"/>
          </a:p>
        </p:txBody>
      </p:sp>
      <p:sp>
        <p:nvSpPr>
          <p:cNvPr id="3" name="Subtitle 2"/>
          <p:cNvSpPr>
            <a:spLocks noGrp="1"/>
          </p:cNvSpPr>
          <p:nvPr>
            <p:ph type="subTitle" idx="1"/>
          </p:nvPr>
        </p:nvSpPr>
        <p:spPr>
          <a:xfrm>
            <a:off x="581194" y="2495445"/>
            <a:ext cx="10993546" cy="590321"/>
          </a:xfrm>
        </p:spPr>
        <p:txBody>
          <a:bodyPr anchor="t">
            <a:normAutofit/>
          </a:bodyPr>
          <a:lstStyle>
            <a:lvl1pPr marL="0" indent="0" algn="l">
              <a:buNone/>
              <a:defRPr sz="1600" cap="all">
                <a:solidFill>
                  <a:schemeClr val="accent2"/>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a:xfrm>
            <a:off x="7605951" y="5956137"/>
            <a:ext cx="2844800" cy="365125"/>
          </a:xfrm>
        </p:spPr>
        <p:txBody>
          <a:bodyPr/>
          <a:lstStyle>
            <a:lvl1pPr>
              <a:defRPr>
                <a:solidFill>
                  <a:schemeClr val="accent1">
                    <a:lumMod val="75000"/>
                    <a:lumOff val="25000"/>
                  </a:schemeClr>
                </a:solidFill>
              </a:defRPr>
            </a:lvl1pPr>
          </a:lstStyle>
          <a:p>
            <a:fld id="{B61BEF0D-F0BB-DE4B-95CE-6DB70DBA9567}" type="datetimeFigureOut">
              <a:rPr lang="en-US" smtClean="0"/>
              <a:pPr/>
              <a:t>11/27/2019</a:t>
            </a:fld>
            <a:endParaRPr lang="en-US" dirty="0"/>
          </a:p>
        </p:txBody>
      </p:sp>
      <p:sp>
        <p:nvSpPr>
          <p:cNvPr id="5" name="Footer Placeholder 4"/>
          <p:cNvSpPr>
            <a:spLocks noGrp="1"/>
          </p:cNvSpPr>
          <p:nvPr>
            <p:ph type="ftr" sz="quarter" idx="11"/>
          </p:nvPr>
        </p:nvSpPr>
        <p:spPr>
          <a:xfrm>
            <a:off x="581192" y="5951811"/>
            <a:ext cx="6917210" cy="365125"/>
          </a:xfrm>
        </p:spPr>
        <p:txBody>
          <a:bodyPr/>
          <a:lstStyle>
            <a:lvl1pPr>
              <a:defRPr>
                <a:solidFill>
                  <a:schemeClr val="accent1">
                    <a:lumMod val="75000"/>
                    <a:lumOff val="25000"/>
                  </a:schemeClr>
                </a:solidFill>
              </a:defRPr>
            </a:lvl1pPr>
          </a:lstStyle>
          <a:p>
            <a:endParaRPr lang="en-US" dirty="0"/>
          </a:p>
        </p:txBody>
      </p:sp>
      <p:sp>
        <p:nvSpPr>
          <p:cNvPr id="6" name="Slide Number Placeholder 5"/>
          <p:cNvSpPr>
            <a:spLocks noGrp="1"/>
          </p:cNvSpPr>
          <p:nvPr>
            <p:ph type="sldNum" sz="quarter" idx="12"/>
          </p:nvPr>
        </p:nvSpPr>
        <p:spPr>
          <a:xfrm>
            <a:off x="10558300" y="5956137"/>
            <a:ext cx="1016440" cy="365125"/>
          </a:xfrm>
        </p:spPr>
        <p:txBody>
          <a:bodyPr/>
          <a:lstStyle>
            <a:lvl1pPr>
              <a:defRPr>
                <a:solidFill>
                  <a:schemeClr val="accent1">
                    <a:lumMod val="75000"/>
                    <a:lumOff val="25000"/>
                  </a:schemeClr>
                </a:solidFill>
              </a:defRPr>
            </a:lvl1p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290548813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7" name="Rectangle 6"/>
          <p:cNvSpPr>
            <a:spLocks noChangeAspect="1"/>
          </p:cNvSpPr>
          <p:nvPr/>
        </p:nvSpPr>
        <p:spPr>
          <a:xfrm>
            <a:off x="440286" y="614407"/>
            <a:ext cx="11309338" cy="1189298"/>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a:xfrm>
            <a:off x="581192" y="702156"/>
            <a:ext cx="11029616" cy="1013800"/>
          </a:xfrm>
        </p:spPr>
        <p:txBody>
          <a:bodyPr/>
          <a:lstStyle/>
          <a:p>
            <a:r>
              <a:rPr lang="en-US"/>
              <a:t>Click to edit Master title style</a:t>
            </a:r>
            <a:endParaRPr lang="en-US" dirty="0"/>
          </a:p>
        </p:txBody>
      </p:sp>
      <p:sp>
        <p:nvSpPr>
          <p:cNvPr id="3" name="Content Placeholder 2"/>
          <p:cNvSpPr>
            <a:spLocks noGrp="1"/>
          </p:cNvSpPr>
          <p:nvPr>
            <p:ph idx="1"/>
          </p:nvPr>
        </p:nvSpPr>
        <p:spPr>
          <a:xfrm>
            <a:off x="581192" y="2180496"/>
            <a:ext cx="11029615" cy="367830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smtClean="0"/>
              <a:pPr/>
              <a:t>11/27/2019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a:xfrm>
            <a:off x="10558300" y="5956137"/>
            <a:ext cx="1052508" cy="365125"/>
          </a:xfrm>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3441900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8" name="Rectangle 7"/>
          <p:cNvSpPr>
            <a:spLocks noChangeAspect="1"/>
          </p:cNvSpPr>
          <p:nvPr/>
        </p:nvSpPr>
        <p:spPr>
          <a:xfrm>
            <a:off x="447817" y="5141974"/>
            <a:ext cx="11290860" cy="125882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a:xfrm>
            <a:off x="581193" y="3043910"/>
            <a:ext cx="11029615" cy="1497507"/>
          </a:xfrm>
        </p:spPr>
        <p:txBody>
          <a:bodyPr anchor="b">
            <a:normAutofit/>
          </a:bodyPr>
          <a:lstStyle>
            <a:lvl1pPr algn="l">
              <a:defRPr sz="3600" b="0" cap="all">
                <a:solidFill>
                  <a:schemeClr val="accent1"/>
                </a:solidFill>
              </a:defRPr>
            </a:lvl1pPr>
          </a:lstStyle>
          <a:p>
            <a:r>
              <a:rPr lang="en-US"/>
              <a:t>Click to edit Master title style</a:t>
            </a:r>
            <a:endParaRPr lang="en-US" dirty="0"/>
          </a:p>
        </p:txBody>
      </p:sp>
      <p:sp>
        <p:nvSpPr>
          <p:cNvPr id="3" name="Text Placeholder 2"/>
          <p:cNvSpPr>
            <a:spLocks noGrp="1"/>
          </p:cNvSpPr>
          <p:nvPr>
            <p:ph type="body" idx="1"/>
          </p:nvPr>
        </p:nvSpPr>
        <p:spPr>
          <a:xfrm>
            <a:off x="581192" y="4541417"/>
            <a:ext cx="11029615" cy="600556"/>
          </a:xfrm>
        </p:spPr>
        <p:txBody>
          <a:bodyPr anchor="t">
            <a:normAutofit/>
          </a:bodyPr>
          <a:lstStyle>
            <a:lvl1pPr marL="0" indent="0" algn="l">
              <a:buNone/>
              <a:defRPr sz="1800" cap="all">
                <a:solidFill>
                  <a:schemeClr val="accent2"/>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lvl1pPr>
              <a:defRPr>
                <a:solidFill>
                  <a:schemeClr val="accent1">
                    <a:lumMod val="75000"/>
                    <a:lumOff val="25000"/>
                  </a:schemeClr>
                </a:solidFill>
              </a:defRPr>
            </a:lvl1pPr>
          </a:lstStyle>
          <a:p>
            <a:fld id="{B61BEF0D-F0BB-DE4B-95CE-6DB70DBA9567}" type="datetimeFigureOut">
              <a:rPr lang="en-US" smtClean="0"/>
              <a:pPr/>
              <a:t>11/27/2019</a:t>
            </a:fld>
            <a:endParaRPr lang="en-US" dirty="0"/>
          </a:p>
        </p:txBody>
      </p:sp>
      <p:sp>
        <p:nvSpPr>
          <p:cNvPr id="5" name="Footer Placeholder 4"/>
          <p:cNvSpPr>
            <a:spLocks noGrp="1"/>
          </p:cNvSpPr>
          <p:nvPr>
            <p:ph type="ftr" sz="quarter" idx="11"/>
          </p:nvPr>
        </p:nvSpPr>
        <p:spPr/>
        <p:txBody>
          <a:bodyPr/>
          <a:lstStyle>
            <a:lvl1pPr>
              <a:defRPr>
                <a:solidFill>
                  <a:schemeClr val="accent1">
                    <a:lumMod val="75000"/>
                    <a:lumOff val="25000"/>
                  </a:schemeClr>
                </a:solidFill>
              </a:defRPr>
            </a:lvl1pPr>
          </a:lstStyle>
          <a:p>
            <a:endParaRPr lang="en-US" dirty="0"/>
          </a:p>
        </p:txBody>
      </p:sp>
      <p:sp>
        <p:nvSpPr>
          <p:cNvPr id="6" name="Slide Number Placeholder 5"/>
          <p:cNvSpPr>
            <a:spLocks noGrp="1"/>
          </p:cNvSpPr>
          <p:nvPr>
            <p:ph type="sldNum" sz="quarter" idx="12"/>
          </p:nvPr>
        </p:nvSpPr>
        <p:spPr/>
        <p:txBody>
          <a:bodyPr/>
          <a:lstStyle>
            <a:lvl1pPr>
              <a:defRPr>
                <a:solidFill>
                  <a:schemeClr val="accent1">
                    <a:lumMod val="75000"/>
                    <a:lumOff val="25000"/>
                  </a:schemeClr>
                </a:solidFill>
              </a:defRPr>
            </a:lvl1p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219812376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Rectangle 7"/>
          <p:cNvSpPr>
            <a:spLocks noChangeAspect="1"/>
          </p:cNvSpPr>
          <p:nvPr/>
        </p:nvSpPr>
        <p:spPr>
          <a:xfrm>
            <a:off x="445982" y="606554"/>
            <a:ext cx="11300036" cy="125882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a:xfrm>
            <a:off x="581193" y="729658"/>
            <a:ext cx="11029616" cy="988332"/>
          </a:xfrm>
        </p:spPr>
        <p:txBody>
          <a:bodyPr/>
          <a:lstStyle/>
          <a:p>
            <a:r>
              <a:rPr lang="en-US"/>
              <a:t>Click to edit Master title style</a:t>
            </a:r>
            <a:endParaRPr lang="en-US" dirty="0"/>
          </a:p>
        </p:txBody>
      </p:sp>
      <p:sp>
        <p:nvSpPr>
          <p:cNvPr id="3" name="Content Placeholder 2"/>
          <p:cNvSpPr>
            <a:spLocks noGrp="1"/>
          </p:cNvSpPr>
          <p:nvPr>
            <p:ph sz="half" idx="1"/>
          </p:nvPr>
        </p:nvSpPr>
        <p:spPr>
          <a:xfrm>
            <a:off x="581193" y="2228003"/>
            <a:ext cx="5422390" cy="363304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88417" y="2228003"/>
            <a:ext cx="5422392" cy="363304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B61BEF0D-F0BB-DE4B-95CE-6DB70DBA9567}" type="datetimeFigureOut">
              <a:rPr lang="en-US" smtClean="0"/>
              <a:pPr/>
              <a:t>11/27/2019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372693134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1" name="Rectangle 10"/>
          <p:cNvSpPr>
            <a:spLocks noChangeAspect="1"/>
          </p:cNvSpPr>
          <p:nvPr/>
        </p:nvSpPr>
        <p:spPr>
          <a:xfrm>
            <a:off x="445982" y="606554"/>
            <a:ext cx="11300036" cy="125882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12" name="Title 1"/>
          <p:cNvSpPr>
            <a:spLocks noGrp="1"/>
          </p:cNvSpPr>
          <p:nvPr>
            <p:ph type="title"/>
          </p:nvPr>
        </p:nvSpPr>
        <p:spPr>
          <a:xfrm>
            <a:off x="581193" y="729658"/>
            <a:ext cx="11029616" cy="988332"/>
          </a:xfrm>
        </p:spPr>
        <p:txBody>
          <a:bodyPr/>
          <a:lstStyle/>
          <a:p>
            <a:r>
              <a:rPr lang="en-US"/>
              <a:t>Click to edit Master title style</a:t>
            </a:r>
            <a:endParaRPr lang="en-US" dirty="0"/>
          </a:p>
        </p:txBody>
      </p:sp>
      <p:sp>
        <p:nvSpPr>
          <p:cNvPr id="3" name="Text Placeholder 2"/>
          <p:cNvSpPr>
            <a:spLocks noGrp="1"/>
          </p:cNvSpPr>
          <p:nvPr>
            <p:ph type="body" idx="1"/>
          </p:nvPr>
        </p:nvSpPr>
        <p:spPr>
          <a:xfrm>
            <a:off x="887219" y="2250892"/>
            <a:ext cx="5087075" cy="536005"/>
          </a:xfrm>
        </p:spPr>
        <p:txBody>
          <a:bodyPr anchor="b">
            <a:noAutofit/>
          </a:bodyPr>
          <a:lstStyle>
            <a:lvl1pPr marL="0" indent="0">
              <a:buNone/>
              <a:defRPr sz="2200" b="0">
                <a:solidFill>
                  <a:schemeClr val="accent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581194" y="2926052"/>
            <a:ext cx="5393100" cy="2934999"/>
          </a:xfrm>
        </p:spPr>
        <p:txBody>
          <a:bodyPr anchor="t">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523735" y="2250892"/>
            <a:ext cx="5087073" cy="553373"/>
          </a:xfrm>
        </p:spPr>
        <p:txBody>
          <a:bodyPr anchor="b">
            <a:noAutofit/>
          </a:bodyPr>
          <a:lstStyle>
            <a:lvl1pPr marL="0" indent="0">
              <a:buNone/>
              <a:defRPr sz="2200" b="0">
                <a:solidFill>
                  <a:schemeClr val="accent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217709" y="2926052"/>
            <a:ext cx="5393100" cy="2934999"/>
          </a:xfrm>
        </p:spPr>
        <p:txBody>
          <a:bodyPr anchor="t">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B61BEF0D-F0BB-DE4B-95CE-6DB70DBA9567}" type="datetimeFigureOut">
              <a:rPr lang="en-US" smtClean="0"/>
              <a:pPr/>
              <a:t>11/27/2019</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148443263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7" name="Rectangle 6"/>
          <p:cNvSpPr>
            <a:spLocks noChangeAspect="1"/>
          </p:cNvSpPr>
          <p:nvPr/>
        </p:nvSpPr>
        <p:spPr>
          <a:xfrm>
            <a:off x="440683" y="606554"/>
            <a:ext cx="11300036" cy="125882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8" name="Title 1"/>
          <p:cNvSpPr>
            <a:spLocks noGrp="1"/>
          </p:cNvSpPr>
          <p:nvPr>
            <p:ph type="title"/>
          </p:nvPr>
        </p:nvSpPr>
        <p:spPr>
          <a:xfrm>
            <a:off x="575894" y="729658"/>
            <a:ext cx="11029616" cy="988332"/>
          </a:xfrm>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B61BEF0D-F0BB-DE4B-95CE-6DB70DBA9567}" type="datetimeFigureOut">
              <a:rPr lang="en-US" smtClean="0"/>
              <a:pPr/>
              <a:t>11/27/2019</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340782150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61BEF0D-F0BB-DE4B-95CE-6DB70DBA9567}" type="datetimeFigureOut">
              <a:rPr lang="en-US" smtClean="0"/>
              <a:pPr/>
              <a:t>11/27/2019</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71641843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9" name="Rectangle 8"/>
          <p:cNvSpPr>
            <a:spLocks noChangeAspect="1"/>
          </p:cNvSpPr>
          <p:nvPr/>
        </p:nvSpPr>
        <p:spPr>
          <a:xfrm>
            <a:off x="447817" y="5141973"/>
            <a:ext cx="11298200" cy="1274702"/>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a:xfrm>
            <a:off x="581192" y="5262296"/>
            <a:ext cx="4909445" cy="689514"/>
          </a:xfrm>
        </p:spPr>
        <p:txBody>
          <a:bodyPr anchor="ctr"/>
          <a:lstStyle>
            <a:lvl1pPr algn="l">
              <a:defRPr sz="2000" b="0">
                <a:solidFill>
                  <a:schemeClr val="accent1">
                    <a:lumMod val="75000"/>
                    <a:lumOff val="25000"/>
                  </a:schemeClr>
                </a:solidFill>
              </a:defRPr>
            </a:lvl1pPr>
          </a:lstStyle>
          <a:p>
            <a:r>
              <a:rPr lang="en-US"/>
              <a:t>Click to edit Master title style</a:t>
            </a:r>
            <a:endParaRPr lang="en-US" dirty="0"/>
          </a:p>
        </p:txBody>
      </p:sp>
      <p:sp>
        <p:nvSpPr>
          <p:cNvPr id="3" name="Content Placeholder 2"/>
          <p:cNvSpPr>
            <a:spLocks noGrp="1"/>
          </p:cNvSpPr>
          <p:nvPr>
            <p:ph idx="1"/>
          </p:nvPr>
        </p:nvSpPr>
        <p:spPr>
          <a:xfrm>
            <a:off x="447816" y="601200"/>
            <a:ext cx="11292840" cy="4204800"/>
          </a:xfrm>
        </p:spPr>
        <p:txBody>
          <a:bodyPr anchor="ctr">
            <a:normAutofit/>
          </a:bodyPr>
          <a:lstStyle>
            <a:lvl1pPr>
              <a:defRPr sz="2000">
                <a:solidFill>
                  <a:schemeClr val="tx2"/>
                </a:solidFill>
              </a:defRPr>
            </a:lvl1pPr>
            <a:lvl2pPr>
              <a:defRPr sz="1800">
                <a:solidFill>
                  <a:schemeClr val="tx2"/>
                </a:solidFill>
              </a:defRPr>
            </a:lvl2pPr>
            <a:lvl3pPr>
              <a:defRPr sz="1600">
                <a:solidFill>
                  <a:schemeClr val="tx2"/>
                </a:solidFill>
              </a:defRPr>
            </a:lvl3pPr>
            <a:lvl4pPr>
              <a:defRPr sz="1400">
                <a:solidFill>
                  <a:schemeClr val="tx2"/>
                </a:solidFill>
              </a:defRPr>
            </a:lvl4pPr>
            <a:lvl5pPr>
              <a:defRPr sz="1400">
                <a:solidFill>
                  <a:schemeClr val="tx2"/>
                </a:solidFill>
              </a:defRPr>
            </a:lvl5pPr>
            <a:lvl6pPr>
              <a:defRPr sz="1400">
                <a:solidFill>
                  <a:schemeClr val="tx2"/>
                </a:solidFill>
              </a:defRPr>
            </a:lvl6pPr>
            <a:lvl7pPr>
              <a:defRPr sz="1400">
                <a:solidFill>
                  <a:schemeClr val="tx2"/>
                </a:solidFill>
              </a:defRPr>
            </a:lvl7pPr>
            <a:lvl8pPr>
              <a:defRPr sz="1400">
                <a:solidFill>
                  <a:schemeClr val="tx2"/>
                </a:solidFill>
              </a:defRPr>
            </a:lvl8pPr>
            <a:lvl9pPr>
              <a:defRPr sz="1400">
                <a:solidFill>
                  <a:schemeClr val="tx2"/>
                </a:solidFill>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5740823" y="5262296"/>
            <a:ext cx="5869987" cy="689515"/>
          </a:xfrm>
        </p:spPr>
        <p:txBody>
          <a:bodyPr anchor="ctr">
            <a:normAutofit/>
          </a:bodyPr>
          <a:lstStyle>
            <a:lvl1pPr marL="0" indent="0" algn="r">
              <a:buNone/>
              <a:defRPr sz="1100">
                <a:solidFill>
                  <a:schemeClr val="bg1"/>
                </a:solidFill>
              </a:defRPr>
            </a:lvl1pPr>
            <a:lvl2pPr marL="457200" indent="0">
              <a:buNone/>
              <a:defRPr sz="11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lvl1pPr>
              <a:defRPr>
                <a:solidFill>
                  <a:schemeClr val="accent1">
                    <a:lumMod val="75000"/>
                    <a:lumOff val="25000"/>
                  </a:schemeClr>
                </a:solidFill>
              </a:defRPr>
            </a:lvl1pPr>
          </a:lstStyle>
          <a:p>
            <a:fld id="{B61BEF0D-F0BB-DE4B-95CE-6DB70DBA9567}" type="datetimeFigureOut">
              <a:rPr lang="en-US" smtClean="0"/>
              <a:pPr/>
              <a:t>11/27/2019</a:t>
            </a:fld>
            <a:endParaRPr lang="en-US" dirty="0"/>
          </a:p>
        </p:txBody>
      </p:sp>
      <p:sp>
        <p:nvSpPr>
          <p:cNvPr id="6" name="Footer Placeholder 5"/>
          <p:cNvSpPr>
            <a:spLocks noGrp="1"/>
          </p:cNvSpPr>
          <p:nvPr>
            <p:ph type="ftr" sz="quarter" idx="11"/>
          </p:nvPr>
        </p:nvSpPr>
        <p:spPr/>
        <p:txBody>
          <a:bodyPr/>
          <a:lstStyle>
            <a:lvl1pPr>
              <a:defRPr>
                <a:solidFill>
                  <a:schemeClr val="accent1">
                    <a:lumMod val="75000"/>
                    <a:lumOff val="25000"/>
                  </a:schemeClr>
                </a:solidFill>
              </a:defRPr>
            </a:lvl1pPr>
          </a:lstStyle>
          <a:p>
            <a:endParaRPr lang="en-US" dirty="0"/>
          </a:p>
        </p:txBody>
      </p:sp>
      <p:sp>
        <p:nvSpPr>
          <p:cNvPr id="7" name="Slide Number Placeholder 6"/>
          <p:cNvSpPr>
            <a:spLocks noGrp="1"/>
          </p:cNvSpPr>
          <p:nvPr>
            <p:ph type="sldNum" sz="quarter" idx="12"/>
          </p:nvPr>
        </p:nvSpPr>
        <p:spPr/>
        <p:txBody>
          <a:bodyPr/>
          <a:lstStyle>
            <a:lvl1pPr>
              <a:defRPr>
                <a:solidFill>
                  <a:schemeClr val="accent1">
                    <a:lumMod val="75000"/>
                    <a:lumOff val="25000"/>
                  </a:schemeClr>
                </a:solidFill>
              </a:defRPr>
            </a:lvl1p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255753338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81193" y="4693389"/>
            <a:ext cx="11029616" cy="566738"/>
          </a:xfrm>
        </p:spPr>
        <p:txBody>
          <a:bodyPr anchor="b">
            <a:normAutofit/>
          </a:bodyPr>
          <a:lstStyle>
            <a:lvl1pPr algn="l">
              <a:defRPr sz="2400" b="0">
                <a:solidFill>
                  <a:schemeClr val="accent1"/>
                </a:solidFill>
              </a:defRPr>
            </a:lvl1pPr>
          </a:lstStyle>
          <a:p>
            <a:r>
              <a:rPr lang="en-US"/>
              <a:t>Click to edit Master title style</a:t>
            </a:r>
            <a:endParaRPr lang="en-US" dirty="0"/>
          </a:p>
        </p:txBody>
      </p:sp>
      <p:sp>
        <p:nvSpPr>
          <p:cNvPr id="3" name="Picture Placeholder 2"/>
          <p:cNvSpPr>
            <a:spLocks noGrp="1" noChangeAspect="1"/>
          </p:cNvSpPr>
          <p:nvPr>
            <p:ph type="pic" idx="1"/>
          </p:nvPr>
        </p:nvSpPr>
        <p:spPr>
          <a:xfrm>
            <a:off x="447817" y="599725"/>
            <a:ext cx="11290859" cy="3557252"/>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581192" y="5260127"/>
            <a:ext cx="11029617" cy="598671"/>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smtClean="0"/>
              <a:pPr/>
              <a:t>11/27/2019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19572626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8" name="Rectangle 7"/>
          <p:cNvSpPr>
            <a:spLocks noChangeAspect="1"/>
          </p:cNvSpPr>
          <p:nvPr/>
        </p:nvSpPr>
        <p:spPr>
          <a:xfrm>
            <a:off x="440286" y="614407"/>
            <a:ext cx="11309338" cy="1189298"/>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9" name="Title 1"/>
          <p:cNvSpPr>
            <a:spLocks noGrp="1"/>
          </p:cNvSpPr>
          <p:nvPr>
            <p:ph type="title"/>
          </p:nvPr>
        </p:nvSpPr>
        <p:spPr>
          <a:xfrm>
            <a:off x="581192" y="702156"/>
            <a:ext cx="11029616" cy="1013800"/>
          </a:xfrm>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nchor="t"/>
          <a:lstStyle>
            <a:lvl1pPr algn="l">
              <a:defRPr/>
            </a:lvl1pPr>
            <a:lvl2pPr algn="l">
              <a:defRPr/>
            </a:lvl2pPr>
            <a:lvl3pPr algn="l">
              <a:defRPr/>
            </a:lvl3pPr>
            <a:lvl4pPr algn="l">
              <a:defRPr/>
            </a:lvl4pPr>
            <a:lvl5pPr algn="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smtClean="0"/>
              <a:pPr/>
              <a:t>11/27/2019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112439984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7" name="Rectangle 6"/>
          <p:cNvSpPr>
            <a:spLocks noChangeAspect="1"/>
          </p:cNvSpPr>
          <p:nvPr/>
        </p:nvSpPr>
        <p:spPr>
          <a:xfrm>
            <a:off x="8839201" y="599725"/>
            <a:ext cx="2906817" cy="581695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Vertical Title 1"/>
          <p:cNvSpPr>
            <a:spLocks noGrp="1"/>
          </p:cNvSpPr>
          <p:nvPr>
            <p:ph type="title" orient="vert"/>
          </p:nvPr>
        </p:nvSpPr>
        <p:spPr>
          <a:xfrm>
            <a:off x="8839201" y="675726"/>
            <a:ext cx="2004164" cy="5183073"/>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774923" y="675726"/>
            <a:ext cx="7896279" cy="5183073"/>
          </a:xfrm>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a:xfrm>
            <a:off x="8993673" y="5956137"/>
            <a:ext cx="1328141" cy="365125"/>
          </a:xfrm>
        </p:spPr>
        <p:txBody>
          <a:bodyPr/>
          <a:lstStyle>
            <a:lvl1pPr>
              <a:defRPr>
                <a:solidFill>
                  <a:schemeClr val="accent1">
                    <a:lumMod val="75000"/>
                    <a:lumOff val="25000"/>
                  </a:schemeClr>
                </a:solidFill>
              </a:defRPr>
            </a:lvl1pPr>
          </a:lstStyle>
          <a:p>
            <a:fld id="{B61BEF0D-F0BB-DE4B-95CE-6DB70DBA9567}" type="datetimeFigureOut">
              <a:rPr lang="en-US" smtClean="0"/>
              <a:pPr/>
              <a:t>11/27/2019</a:t>
            </a:fld>
            <a:endParaRPr lang="en-US" dirty="0"/>
          </a:p>
        </p:txBody>
      </p:sp>
      <p:sp>
        <p:nvSpPr>
          <p:cNvPr id="5" name="Footer Placeholder 4"/>
          <p:cNvSpPr>
            <a:spLocks noGrp="1"/>
          </p:cNvSpPr>
          <p:nvPr>
            <p:ph type="ftr" sz="quarter" idx="11"/>
          </p:nvPr>
        </p:nvSpPr>
        <p:spPr>
          <a:xfrm>
            <a:off x="774923" y="5951811"/>
            <a:ext cx="7896279" cy="365125"/>
          </a:xfrm>
        </p:spPr>
        <p:txBody>
          <a:bodyPr/>
          <a:lstStyle/>
          <a:p>
            <a:endParaRPr lang="en-US" dirty="0"/>
          </a:p>
        </p:txBody>
      </p:sp>
      <p:sp>
        <p:nvSpPr>
          <p:cNvPr id="6" name="Slide Number Placeholder 5"/>
          <p:cNvSpPr>
            <a:spLocks noGrp="1"/>
          </p:cNvSpPr>
          <p:nvPr>
            <p:ph type="sldNum" sz="quarter" idx="12"/>
          </p:nvPr>
        </p:nvSpPr>
        <p:spPr>
          <a:xfrm>
            <a:off x="10446615" y="5956137"/>
            <a:ext cx="1164195" cy="365125"/>
          </a:xfrm>
        </p:spPr>
        <p:txBody>
          <a:bodyPr/>
          <a:lstStyle>
            <a:lvl1pPr>
              <a:defRPr>
                <a:solidFill>
                  <a:schemeClr val="accent1">
                    <a:lumMod val="75000"/>
                    <a:lumOff val="25000"/>
                  </a:schemeClr>
                </a:solidFill>
              </a:defRPr>
            </a:lvl1p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152308668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581192" y="705124"/>
            <a:ext cx="11029616" cy="1189554"/>
          </a:xfrm>
          <a:prstGeom prst="rect">
            <a:avLst/>
          </a:prstGeom>
        </p:spPr>
        <p:txBody>
          <a:bodyPr vert="horz" lIns="91440" tIns="45720" rIns="91440" bIns="45720" rtlCol="0" anchor="b">
            <a:normAutofit/>
          </a:bodyPr>
          <a:lstStyle/>
          <a:p>
            <a:r>
              <a:rPr lang="en-US"/>
              <a:t>Click to edit Master title style</a:t>
            </a:r>
            <a:endParaRPr lang="en-US" dirty="0"/>
          </a:p>
        </p:txBody>
      </p:sp>
      <p:sp>
        <p:nvSpPr>
          <p:cNvPr id="3" name="Text Placeholder 2"/>
          <p:cNvSpPr>
            <a:spLocks noGrp="1"/>
          </p:cNvSpPr>
          <p:nvPr>
            <p:ph type="body" idx="1"/>
          </p:nvPr>
        </p:nvSpPr>
        <p:spPr>
          <a:xfrm>
            <a:off x="581192" y="2336003"/>
            <a:ext cx="11029616" cy="3522794"/>
          </a:xfrm>
          <a:prstGeom prst="rect">
            <a:avLst/>
          </a:prstGeom>
        </p:spPr>
        <p:txBody>
          <a:bodyPr vert="horz" lIns="91440" tIns="45720" rIns="91440" bIns="45720" rtlCol="0" anchor="ct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605951" y="5956137"/>
            <a:ext cx="2844799" cy="365125"/>
          </a:xfrm>
          <a:prstGeom prst="rect">
            <a:avLst/>
          </a:prstGeom>
        </p:spPr>
        <p:txBody>
          <a:bodyPr vert="horz" lIns="91440" tIns="45720" rIns="91440" bIns="45720" rtlCol="0" anchor="ctr"/>
          <a:lstStyle>
            <a:lvl1pPr algn="r">
              <a:defRPr sz="900">
                <a:solidFill>
                  <a:schemeClr val="accent2"/>
                </a:solidFill>
              </a:defRPr>
            </a:lvl1pPr>
          </a:lstStyle>
          <a:p>
            <a:fld id="{B61BEF0D-F0BB-DE4B-95CE-6DB70DBA9567}" type="datetimeFigureOut">
              <a:rPr lang="en-US" smtClean="0"/>
              <a:pPr/>
              <a:t>11/27/2019</a:t>
            </a:fld>
            <a:endParaRPr lang="en-US" dirty="0"/>
          </a:p>
        </p:txBody>
      </p:sp>
      <p:sp>
        <p:nvSpPr>
          <p:cNvPr id="5" name="Footer Placeholder 4"/>
          <p:cNvSpPr>
            <a:spLocks noGrp="1"/>
          </p:cNvSpPr>
          <p:nvPr>
            <p:ph type="ftr" sz="quarter" idx="3"/>
          </p:nvPr>
        </p:nvSpPr>
        <p:spPr>
          <a:xfrm>
            <a:off x="581192" y="5951811"/>
            <a:ext cx="6917210" cy="365125"/>
          </a:xfrm>
          <a:prstGeom prst="rect">
            <a:avLst/>
          </a:prstGeom>
        </p:spPr>
        <p:txBody>
          <a:bodyPr vert="horz" lIns="91440" tIns="45720" rIns="91440" bIns="45720" rtlCol="0" anchor="ctr"/>
          <a:lstStyle>
            <a:lvl1pPr algn="l">
              <a:defRPr sz="900" cap="all">
                <a:solidFill>
                  <a:schemeClr val="accent2"/>
                </a:solidFill>
              </a:defRPr>
            </a:lvl1pPr>
          </a:lstStyle>
          <a:p>
            <a:endParaRPr lang="en-US" dirty="0"/>
          </a:p>
        </p:txBody>
      </p:sp>
      <p:sp>
        <p:nvSpPr>
          <p:cNvPr id="6" name="Slide Number Placeholder 5"/>
          <p:cNvSpPr>
            <a:spLocks noGrp="1"/>
          </p:cNvSpPr>
          <p:nvPr>
            <p:ph type="sldNum" sz="quarter" idx="4"/>
          </p:nvPr>
        </p:nvSpPr>
        <p:spPr>
          <a:xfrm>
            <a:off x="10558300" y="5956137"/>
            <a:ext cx="1052510" cy="365125"/>
          </a:xfrm>
          <a:prstGeom prst="rect">
            <a:avLst/>
          </a:prstGeom>
        </p:spPr>
        <p:txBody>
          <a:bodyPr vert="horz" lIns="91440" tIns="45720" rIns="91440" bIns="45720" rtlCol="0" anchor="ctr"/>
          <a:lstStyle>
            <a:lvl1pPr algn="r">
              <a:defRPr sz="900">
                <a:solidFill>
                  <a:schemeClr val="accent2"/>
                </a:solidFill>
              </a:defRPr>
            </a:lvl1pPr>
          </a:lstStyle>
          <a:p>
            <a:fld id="{D57F1E4F-1CFF-5643-939E-217C01CDF565}" type="slidenum">
              <a:rPr lang="en-US" smtClean="0"/>
              <a:pPr/>
              <a:t>‹#›</a:t>
            </a:fld>
            <a:endParaRPr lang="en-US" dirty="0"/>
          </a:p>
        </p:txBody>
      </p:sp>
      <p:sp>
        <p:nvSpPr>
          <p:cNvPr id="9" name="Rectangle 8"/>
          <p:cNvSpPr/>
          <p:nvPr/>
        </p:nvSpPr>
        <p:spPr>
          <a:xfrm>
            <a:off x="446534" y="457200"/>
            <a:ext cx="3703320" cy="9499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10" name="Rectangle 9"/>
          <p:cNvSpPr/>
          <p:nvPr/>
        </p:nvSpPr>
        <p:spPr>
          <a:xfrm>
            <a:off x="8042147" y="453643"/>
            <a:ext cx="3703320" cy="98554"/>
          </a:xfrm>
          <a:prstGeom prst="rect">
            <a:avLst/>
          </a:prstGeom>
          <a:solidFill>
            <a:schemeClr val="accent4"/>
          </a:solidFill>
          <a:ln>
            <a:noFill/>
          </a:ln>
          <a:effectLst/>
        </p:spPr>
        <p:style>
          <a:lnRef idx="1">
            <a:schemeClr val="accent1"/>
          </a:lnRef>
          <a:fillRef idx="3">
            <a:schemeClr val="accent1"/>
          </a:fillRef>
          <a:effectRef idx="2">
            <a:schemeClr val="accent1"/>
          </a:effectRef>
          <a:fontRef idx="minor">
            <a:schemeClr val="lt1"/>
          </a:fontRef>
        </p:style>
      </p:sp>
      <p:sp>
        <p:nvSpPr>
          <p:cNvPr id="11" name="Rectangle 10"/>
          <p:cNvSpPr/>
          <p:nvPr/>
        </p:nvSpPr>
        <p:spPr>
          <a:xfrm>
            <a:off x="4241830" y="457200"/>
            <a:ext cx="3703320" cy="91440"/>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sp>
    </p:spTree>
    <p:extLst>
      <p:ext uri="{BB962C8B-B14F-4D97-AF65-F5344CB8AC3E}">
        <p14:creationId xmlns:p14="http://schemas.microsoft.com/office/powerpoint/2010/main" val="1628432649"/>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457200" rtl="0" eaLnBrk="1" latinLnBrk="0" hangingPunct="1">
        <a:spcBef>
          <a:spcPct val="0"/>
        </a:spcBef>
        <a:buNone/>
        <a:defRPr sz="2800" b="0" kern="1200" cap="all">
          <a:solidFill>
            <a:schemeClr val="bg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06000" indent="-306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800" kern="1200">
          <a:solidFill>
            <a:schemeClr val="tx2"/>
          </a:solidFill>
          <a:latin typeface="+mn-lt"/>
          <a:ea typeface="+mn-ea"/>
          <a:cs typeface="+mn-cs"/>
        </a:defRPr>
      </a:lvl1pPr>
      <a:lvl2pPr marL="630000" indent="-306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600" kern="1200">
          <a:solidFill>
            <a:schemeClr val="tx2"/>
          </a:solidFill>
          <a:latin typeface="+mn-lt"/>
          <a:ea typeface="+mn-ea"/>
          <a:cs typeface="+mn-cs"/>
        </a:defRPr>
      </a:lvl2pPr>
      <a:lvl3pPr marL="900000" indent="-270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400" kern="1200">
          <a:solidFill>
            <a:schemeClr val="tx2"/>
          </a:solidFill>
          <a:latin typeface="+mn-lt"/>
          <a:ea typeface="+mn-ea"/>
          <a:cs typeface="+mn-cs"/>
        </a:defRPr>
      </a:lvl3pPr>
      <a:lvl4pPr marL="1242000" indent="-234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4pPr>
      <a:lvl5pPr marL="1602000" indent="-234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5pPr>
      <a:lvl6pPr marL="19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6pPr>
      <a:lvl7pPr marL="22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7pPr>
      <a:lvl8pPr marL="25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8pPr>
      <a:lvl9pPr marL="28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10.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11.xml.rels><?xml version="1.0" encoding="UTF-8" standalone="yes"?>
<Relationships xmlns="http://schemas.openxmlformats.org/package/2006/relationships"><Relationship Id="rId2" Type="http://schemas.openxmlformats.org/officeDocument/2006/relationships/image" Target="../media/image20.jp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21.jp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27.jp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8.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D665F8-DE03-1D46-B580-F96750B73556}"/>
              </a:ext>
            </a:extLst>
          </p:cNvPr>
          <p:cNvSpPr>
            <a:spLocks noGrp="1"/>
          </p:cNvSpPr>
          <p:nvPr>
            <p:ph type="ctrTitle"/>
          </p:nvPr>
        </p:nvSpPr>
        <p:spPr/>
        <p:txBody>
          <a:bodyPr/>
          <a:lstStyle/>
          <a:p>
            <a:r>
              <a:rPr lang="en-US" dirty="0"/>
              <a:t>ANTIBIOTIC USE AND IMMUNE HEALTH </a:t>
            </a:r>
          </a:p>
        </p:txBody>
      </p:sp>
      <p:sp>
        <p:nvSpPr>
          <p:cNvPr id="3" name="Subtitle 2">
            <a:extLst>
              <a:ext uri="{FF2B5EF4-FFF2-40B4-BE49-F238E27FC236}">
                <a16:creationId xmlns:a16="http://schemas.microsoft.com/office/drawing/2014/main" id="{11FFCF43-35CD-FE46-9DDC-616B69B10666}"/>
              </a:ext>
            </a:extLst>
          </p:cNvPr>
          <p:cNvSpPr>
            <a:spLocks noGrp="1"/>
          </p:cNvSpPr>
          <p:nvPr>
            <p:ph type="subTitle" idx="1"/>
          </p:nvPr>
        </p:nvSpPr>
        <p:spPr/>
        <p:txBody>
          <a:bodyPr/>
          <a:lstStyle/>
          <a:p>
            <a:r>
              <a:rPr lang="en-US"/>
              <a:t>Dr. MELANIE </a:t>
            </a:r>
            <a:r>
              <a:rPr lang="en-US" dirty="0"/>
              <a:t>SIMS HENNING </a:t>
            </a:r>
          </a:p>
        </p:txBody>
      </p:sp>
      <p:pic>
        <p:nvPicPr>
          <p:cNvPr id="5" name="Picture 4">
            <a:extLst>
              <a:ext uri="{FF2B5EF4-FFF2-40B4-BE49-F238E27FC236}">
                <a16:creationId xmlns:a16="http://schemas.microsoft.com/office/drawing/2014/main" id="{E516C6D0-F0D2-4B43-8897-AA4443E4D8B1}"/>
              </a:ext>
            </a:extLst>
          </p:cNvPr>
          <p:cNvPicPr>
            <a:picLocks noChangeAspect="1"/>
          </p:cNvPicPr>
          <p:nvPr/>
        </p:nvPicPr>
        <p:blipFill>
          <a:blip r:embed="rId2"/>
          <a:stretch>
            <a:fillRect/>
          </a:stretch>
        </p:blipFill>
        <p:spPr>
          <a:xfrm>
            <a:off x="581191" y="3257216"/>
            <a:ext cx="3416300" cy="3162300"/>
          </a:xfrm>
          <a:prstGeom prst="rect">
            <a:avLst/>
          </a:prstGeom>
        </p:spPr>
      </p:pic>
      <p:sp>
        <p:nvSpPr>
          <p:cNvPr id="6" name="TextBox 5">
            <a:extLst>
              <a:ext uri="{FF2B5EF4-FFF2-40B4-BE49-F238E27FC236}">
                <a16:creationId xmlns:a16="http://schemas.microsoft.com/office/drawing/2014/main" id="{EBDBC804-A6E9-E14B-BFB6-3BF377F9DF31}"/>
              </a:ext>
            </a:extLst>
          </p:cNvPr>
          <p:cNvSpPr txBox="1"/>
          <p:nvPr/>
        </p:nvSpPr>
        <p:spPr>
          <a:xfrm>
            <a:off x="4266248" y="4376701"/>
            <a:ext cx="5686425" cy="923330"/>
          </a:xfrm>
          <a:prstGeom prst="rect">
            <a:avLst/>
          </a:prstGeom>
          <a:noFill/>
        </p:spPr>
        <p:txBody>
          <a:bodyPr wrap="square" rtlCol="0">
            <a:spAutoFit/>
          </a:bodyPr>
          <a:lstStyle/>
          <a:p>
            <a:pPr algn="ctr"/>
            <a:r>
              <a:rPr lang="en-US" dirty="0">
                <a:solidFill>
                  <a:schemeClr val="bg1"/>
                </a:solidFill>
                <a:latin typeface="Century Gothic" panose="020B0502020202020204" pitchFamily="34" charset="0"/>
              </a:rPr>
              <a:t>Annual AONH Conference </a:t>
            </a:r>
          </a:p>
          <a:p>
            <a:pPr algn="ctr"/>
            <a:r>
              <a:rPr lang="en-US" dirty="0">
                <a:solidFill>
                  <a:schemeClr val="bg1"/>
                </a:solidFill>
                <a:latin typeface="Century Gothic" panose="020B0502020202020204" pitchFamily="34" charset="0"/>
              </a:rPr>
              <a:t>Douglasville, GA </a:t>
            </a:r>
          </a:p>
          <a:p>
            <a:pPr algn="ctr"/>
            <a:r>
              <a:rPr lang="en-US" dirty="0">
                <a:solidFill>
                  <a:schemeClr val="bg1"/>
                </a:solidFill>
                <a:latin typeface="Century Gothic" panose="020B0502020202020204" pitchFamily="34" charset="0"/>
              </a:rPr>
              <a:t>2019 </a:t>
            </a:r>
          </a:p>
        </p:txBody>
      </p:sp>
    </p:spTree>
    <p:extLst>
      <p:ext uri="{BB962C8B-B14F-4D97-AF65-F5344CB8AC3E}">
        <p14:creationId xmlns:p14="http://schemas.microsoft.com/office/powerpoint/2010/main" val="362316315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F9C87B-1C9F-F746-AD45-8DDC29BB1A92}"/>
              </a:ext>
            </a:extLst>
          </p:cNvPr>
          <p:cNvSpPr>
            <a:spLocks noGrp="1"/>
          </p:cNvSpPr>
          <p:nvPr>
            <p:ph type="title"/>
          </p:nvPr>
        </p:nvSpPr>
        <p:spPr/>
        <p:txBody>
          <a:bodyPr/>
          <a:lstStyle/>
          <a:p>
            <a:r>
              <a:rPr lang="en-US" dirty="0"/>
              <a:t>CURRENT GLOBAL LANDSCAPE</a:t>
            </a:r>
          </a:p>
        </p:txBody>
      </p:sp>
      <p:sp>
        <p:nvSpPr>
          <p:cNvPr id="3" name="Content Placeholder 2">
            <a:extLst>
              <a:ext uri="{FF2B5EF4-FFF2-40B4-BE49-F238E27FC236}">
                <a16:creationId xmlns:a16="http://schemas.microsoft.com/office/drawing/2014/main" id="{A5D36925-D913-FA4D-B92E-1731CB573753}"/>
              </a:ext>
            </a:extLst>
          </p:cNvPr>
          <p:cNvSpPr>
            <a:spLocks noGrp="1"/>
          </p:cNvSpPr>
          <p:nvPr>
            <p:ph idx="1"/>
          </p:nvPr>
        </p:nvSpPr>
        <p:spPr>
          <a:xfrm>
            <a:off x="3933824" y="2180496"/>
            <a:ext cx="7676984" cy="3834542"/>
          </a:xfrm>
        </p:spPr>
        <p:txBody>
          <a:bodyPr/>
          <a:lstStyle/>
          <a:p>
            <a:pPr marL="0" indent="0">
              <a:buNone/>
            </a:pPr>
            <a:endParaRPr lang="en-US" dirty="0"/>
          </a:p>
          <a:p>
            <a:pPr marL="0" indent="0">
              <a:buNone/>
            </a:pPr>
            <a:endParaRPr lang="en-US" dirty="0"/>
          </a:p>
          <a:p>
            <a:pPr marL="0" indent="0">
              <a:buNone/>
            </a:pPr>
            <a:endParaRPr lang="en-US" dirty="0"/>
          </a:p>
          <a:p>
            <a:pPr marL="0" indent="0">
              <a:buNone/>
            </a:pPr>
            <a:endParaRPr lang="en-US" dirty="0"/>
          </a:p>
          <a:p>
            <a:pPr marL="0" indent="0">
              <a:buNone/>
            </a:pPr>
            <a:endParaRPr lang="en-US" dirty="0"/>
          </a:p>
          <a:p>
            <a:pPr marL="0" indent="0">
              <a:buNone/>
            </a:pPr>
            <a:endParaRPr lang="en-US" dirty="0"/>
          </a:p>
          <a:p>
            <a:pPr marL="0" indent="0">
              <a:buNone/>
            </a:pPr>
            <a:endParaRPr lang="en-US" dirty="0"/>
          </a:p>
        </p:txBody>
      </p:sp>
      <p:graphicFrame>
        <p:nvGraphicFramePr>
          <p:cNvPr id="4" name="Chart 3">
            <a:extLst>
              <a:ext uri="{FF2B5EF4-FFF2-40B4-BE49-F238E27FC236}">
                <a16:creationId xmlns:a16="http://schemas.microsoft.com/office/drawing/2014/main" id="{06153583-A1E5-BD4B-8EA7-D85255C41A37}"/>
              </a:ext>
            </a:extLst>
          </p:cNvPr>
          <p:cNvGraphicFramePr/>
          <p:nvPr>
            <p:extLst>
              <p:ext uri="{D42A27DB-BD31-4B8C-83A1-F6EECF244321}">
                <p14:modId xmlns:p14="http://schemas.microsoft.com/office/powerpoint/2010/main" val="1231322979"/>
              </p:ext>
            </p:extLst>
          </p:nvPr>
        </p:nvGraphicFramePr>
        <p:xfrm>
          <a:off x="4410242" y="1912669"/>
          <a:ext cx="7676983" cy="4954127"/>
        </p:xfrm>
        <a:graphic>
          <a:graphicData uri="http://schemas.openxmlformats.org/drawingml/2006/chart">
            <c:chart xmlns:c="http://schemas.openxmlformats.org/drawingml/2006/chart" xmlns:r="http://schemas.openxmlformats.org/officeDocument/2006/relationships" r:id="rId2"/>
          </a:graphicData>
        </a:graphic>
      </p:graphicFrame>
      <p:sp>
        <p:nvSpPr>
          <p:cNvPr id="5" name="TextBox 4">
            <a:extLst>
              <a:ext uri="{FF2B5EF4-FFF2-40B4-BE49-F238E27FC236}">
                <a16:creationId xmlns:a16="http://schemas.microsoft.com/office/drawing/2014/main" id="{10BE409D-8B17-0A48-A907-D958D58BCECD}"/>
              </a:ext>
            </a:extLst>
          </p:cNvPr>
          <p:cNvSpPr txBox="1"/>
          <p:nvPr/>
        </p:nvSpPr>
        <p:spPr>
          <a:xfrm>
            <a:off x="700170" y="3220604"/>
            <a:ext cx="3471863" cy="2246769"/>
          </a:xfrm>
          <a:prstGeom prst="rect">
            <a:avLst/>
          </a:prstGeom>
          <a:noFill/>
        </p:spPr>
        <p:txBody>
          <a:bodyPr wrap="square" rtlCol="0">
            <a:spAutoFit/>
          </a:bodyPr>
          <a:lstStyle/>
          <a:p>
            <a:pPr algn="ctr"/>
            <a:r>
              <a:rPr lang="en-US" sz="2000" dirty="0">
                <a:latin typeface="Century Gothic" panose="020B0502020202020204" pitchFamily="34" charset="0"/>
              </a:rPr>
              <a:t>Antimicrobial-resistant infections kill </a:t>
            </a:r>
            <a:r>
              <a:rPr lang="en-US" sz="2000" b="1" dirty="0">
                <a:latin typeface="Century Gothic" panose="020B0502020202020204" pitchFamily="34" charset="0"/>
              </a:rPr>
              <a:t>700,000</a:t>
            </a:r>
            <a:r>
              <a:rPr lang="en-US" sz="2000" dirty="0">
                <a:latin typeface="Century Gothic" panose="020B0502020202020204" pitchFamily="34" charset="0"/>
              </a:rPr>
              <a:t> patients every year. By 2050, they are projected to cause </a:t>
            </a:r>
            <a:r>
              <a:rPr lang="en-US" sz="2000" b="1" dirty="0">
                <a:latin typeface="Century Gothic" panose="020B0502020202020204" pitchFamily="34" charset="0"/>
              </a:rPr>
              <a:t>10 million deaths </a:t>
            </a:r>
            <a:r>
              <a:rPr lang="en-US" sz="2000" dirty="0">
                <a:latin typeface="Century Gothic" panose="020B0502020202020204" pitchFamily="34" charset="0"/>
              </a:rPr>
              <a:t>per year at a cumulative global cost of $100 trillion. </a:t>
            </a:r>
          </a:p>
        </p:txBody>
      </p:sp>
    </p:spTree>
    <p:extLst>
      <p:ext uri="{BB962C8B-B14F-4D97-AF65-F5344CB8AC3E}">
        <p14:creationId xmlns:p14="http://schemas.microsoft.com/office/powerpoint/2010/main" val="193438934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863DAF-D619-BE46-9911-4D6B3215D0FB}"/>
              </a:ext>
            </a:extLst>
          </p:cNvPr>
          <p:cNvSpPr>
            <a:spLocks noGrp="1"/>
          </p:cNvSpPr>
          <p:nvPr>
            <p:ph type="title"/>
          </p:nvPr>
        </p:nvSpPr>
        <p:spPr/>
        <p:txBody>
          <a:bodyPr/>
          <a:lstStyle/>
          <a:p>
            <a:r>
              <a:rPr lang="en-US" dirty="0"/>
              <a:t>MOST COMMON INFECTIONS RESULTING IN ANTIBIOTIC RX</a:t>
            </a:r>
          </a:p>
        </p:txBody>
      </p:sp>
      <p:sp>
        <p:nvSpPr>
          <p:cNvPr id="3" name="Content Placeholder 2">
            <a:extLst>
              <a:ext uri="{FF2B5EF4-FFF2-40B4-BE49-F238E27FC236}">
                <a16:creationId xmlns:a16="http://schemas.microsoft.com/office/drawing/2014/main" id="{19FAD631-AD9D-BE4B-8442-0191667B9CD7}"/>
              </a:ext>
            </a:extLst>
          </p:cNvPr>
          <p:cNvSpPr>
            <a:spLocks noGrp="1"/>
          </p:cNvSpPr>
          <p:nvPr>
            <p:ph idx="1"/>
          </p:nvPr>
        </p:nvSpPr>
        <p:spPr>
          <a:xfrm>
            <a:off x="581192" y="2180496"/>
            <a:ext cx="11377446" cy="4091717"/>
          </a:xfrm>
        </p:spPr>
        <p:txBody>
          <a:bodyPr>
            <a:normAutofit fontScale="77500" lnSpcReduction="20000"/>
          </a:bodyPr>
          <a:lstStyle/>
          <a:p>
            <a:r>
              <a:rPr lang="en-ZA" sz="2400" dirty="0">
                <a:latin typeface="Century Gothic" panose="020B0502020202020204" pitchFamily="34" charset="0"/>
                <a:cs typeface="Calibri" panose="020F0502020204030204" pitchFamily="34" charset="0"/>
              </a:rPr>
              <a:t>Most antibiotics are empirically prescribed:</a:t>
            </a:r>
          </a:p>
          <a:p>
            <a:pPr lvl="1"/>
            <a:r>
              <a:rPr lang="en-ZA" sz="2000" dirty="0">
                <a:latin typeface="Century Gothic" panose="020B0502020202020204" pitchFamily="34" charset="0"/>
                <a:cs typeface="Calibri" panose="020F0502020204030204" pitchFamily="34" charset="0"/>
              </a:rPr>
              <a:t>Up to 75% of antibiotics are prescribed incorrectly</a:t>
            </a:r>
          </a:p>
          <a:p>
            <a:pPr lvl="1"/>
            <a:r>
              <a:rPr lang="en-ZA" sz="2000" dirty="0">
                <a:latin typeface="Century Gothic" panose="020B0502020202020204" pitchFamily="34" charset="0"/>
                <a:cs typeface="Calibri" panose="020F0502020204030204" pitchFamily="34" charset="0"/>
              </a:rPr>
              <a:t>Nearly 50% of antibiotics prescribed may be given longer than necessary</a:t>
            </a:r>
          </a:p>
          <a:p>
            <a:pPr marL="457200" lvl="1" indent="0">
              <a:buNone/>
            </a:pPr>
            <a:r>
              <a:rPr lang="en-ZA" sz="1800" dirty="0">
                <a:latin typeface="Century Gothic" panose="020B0502020202020204" pitchFamily="34" charset="0"/>
                <a:cs typeface="Calibri" panose="020F0502020204030204" pitchFamily="34" charset="0"/>
              </a:rPr>
              <a:t>(CDC 2017 Antibiotic Use in the United States: Progress and Opportunities)</a:t>
            </a:r>
          </a:p>
          <a:p>
            <a:pPr marL="457200" lvl="1" indent="0">
              <a:buNone/>
            </a:pPr>
            <a:endParaRPr lang="en-ZA" sz="1800" dirty="0">
              <a:latin typeface="Century Gothic" panose="020B0502020202020204" pitchFamily="34" charset="0"/>
              <a:cs typeface="Calibri" panose="020F0502020204030204" pitchFamily="34" charset="0"/>
            </a:endParaRPr>
          </a:p>
          <a:p>
            <a:r>
              <a:rPr lang="en-ZA" sz="2400" dirty="0">
                <a:latin typeface="Century Gothic" panose="020B0502020202020204" pitchFamily="34" charset="0"/>
                <a:cs typeface="Calibri" panose="020F0502020204030204" pitchFamily="34" charset="0"/>
              </a:rPr>
              <a:t>UTI’s are the #1 reason for antibiotic prescriptions after a physician visit </a:t>
            </a:r>
            <a:r>
              <a:rPr lang="en-ZA" sz="1600" dirty="0">
                <a:latin typeface="Century Gothic" panose="020B0502020202020204" pitchFamily="34" charset="0"/>
                <a:cs typeface="Calibri" panose="020F0502020204030204" pitchFamily="34" charset="0"/>
              </a:rPr>
              <a:t>(</a:t>
            </a:r>
            <a:r>
              <a:rPr lang="en-ZA" sz="1600" dirty="0" err="1">
                <a:latin typeface="Century Gothic" panose="020B0502020202020204" pitchFamily="34" charset="0"/>
                <a:cs typeface="Calibri" panose="020F0502020204030204" pitchFamily="34" charset="0"/>
              </a:rPr>
              <a:t>Abbo</a:t>
            </a:r>
            <a:r>
              <a:rPr lang="en-ZA" sz="1600" dirty="0">
                <a:latin typeface="Century Gothic" panose="020B0502020202020204" pitchFamily="34" charset="0"/>
                <a:cs typeface="Calibri" panose="020F0502020204030204" pitchFamily="34" charset="0"/>
              </a:rPr>
              <a:t> 2014)</a:t>
            </a:r>
            <a:endParaRPr lang="en-ZA" sz="2400" dirty="0">
              <a:latin typeface="Century Gothic" panose="020B0502020202020204" pitchFamily="34" charset="0"/>
              <a:cs typeface="Calibri" panose="020F0502020204030204" pitchFamily="34" charset="0"/>
            </a:endParaRPr>
          </a:p>
          <a:p>
            <a:pPr lvl="1"/>
            <a:r>
              <a:rPr lang="en-ZA" sz="2000" dirty="0">
                <a:latin typeface="Century Gothic" panose="020B0502020202020204" pitchFamily="34" charset="0"/>
                <a:cs typeface="Calibri" panose="020F0502020204030204" pitchFamily="34" charset="0"/>
              </a:rPr>
              <a:t>&gt;95% of uncomplicated UTI’s are </a:t>
            </a:r>
            <a:r>
              <a:rPr lang="en-ZA" sz="2000" dirty="0" err="1">
                <a:latin typeface="Century Gothic" panose="020B0502020202020204" pitchFamily="34" charset="0"/>
                <a:cs typeface="Calibri" panose="020F0502020204030204" pitchFamily="34" charset="0"/>
              </a:rPr>
              <a:t>monobacterial</a:t>
            </a:r>
            <a:r>
              <a:rPr lang="en-ZA" sz="2000" dirty="0">
                <a:latin typeface="Century Gothic" panose="020B0502020202020204" pitchFamily="34" charset="0"/>
                <a:cs typeface="Calibri" panose="020F0502020204030204" pitchFamily="34" charset="0"/>
              </a:rPr>
              <a:t>, yet treated with broad spectrum antibiotics</a:t>
            </a:r>
          </a:p>
          <a:p>
            <a:r>
              <a:rPr lang="en-ZA" sz="2400" dirty="0">
                <a:latin typeface="Century Gothic" panose="020B0502020202020204" pitchFamily="34" charset="0"/>
                <a:cs typeface="Calibri" panose="020F0502020204030204" pitchFamily="34" charset="0"/>
              </a:rPr>
              <a:t>Data suggests that 41% of overall antibiotic prescriptions are for upper respiratory infections </a:t>
            </a:r>
            <a:r>
              <a:rPr lang="en-ZA" sz="1600" dirty="0">
                <a:latin typeface="Century Gothic" panose="020B0502020202020204" pitchFamily="34" charset="0"/>
                <a:cs typeface="Calibri" panose="020F0502020204030204" pitchFamily="34" charset="0"/>
              </a:rPr>
              <a:t>(</a:t>
            </a:r>
            <a:r>
              <a:rPr lang="en-ZA" sz="1600" dirty="0" err="1">
                <a:latin typeface="Century Gothic" panose="020B0502020202020204" pitchFamily="34" charset="0"/>
                <a:cs typeface="Calibri" panose="020F0502020204030204" pitchFamily="34" charset="0"/>
              </a:rPr>
              <a:t>Annal</a:t>
            </a:r>
            <a:r>
              <a:rPr lang="en-ZA" sz="1600" dirty="0">
                <a:latin typeface="Century Gothic" panose="020B0502020202020204" pitchFamily="34" charset="0"/>
                <a:cs typeface="Calibri" panose="020F0502020204030204" pitchFamily="34" charset="0"/>
              </a:rPr>
              <a:t>. Org, 164,6)</a:t>
            </a:r>
          </a:p>
          <a:p>
            <a:r>
              <a:rPr lang="en-ZA" sz="2400" dirty="0">
                <a:latin typeface="Century Gothic" panose="020B0502020202020204" pitchFamily="34" charset="0"/>
                <a:cs typeface="Calibri" panose="020F0502020204030204" pitchFamily="34" charset="0"/>
              </a:rPr>
              <a:t>Recent study of ambulatory care network showed that 65% of patients seen for URI were prescribed an antibiotic </a:t>
            </a:r>
            <a:r>
              <a:rPr lang="en-ZA" sz="1700" dirty="0">
                <a:latin typeface="Century Gothic" panose="020B0502020202020204" pitchFamily="34" charset="0"/>
                <a:cs typeface="Calibri" panose="020F0502020204030204" pitchFamily="34" charset="0"/>
              </a:rPr>
              <a:t>(</a:t>
            </a:r>
            <a:r>
              <a:rPr lang="en-ZA" sz="1700" dirty="0" err="1">
                <a:latin typeface="Century Gothic" panose="020B0502020202020204" pitchFamily="34" charset="0"/>
                <a:cs typeface="Calibri" panose="020F0502020204030204" pitchFamily="34" charset="0"/>
              </a:rPr>
              <a:t>Annal</a:t>
            </a:r>
            <a:r>
              <a:rPr lang="en-ZA" sz="1700" dirty="0">
                <a:latin typeface="Century Gothic" panose="020B0502020202020204" pitchFamily="34" charset="0"/>
                <a:cs typeface="Calibri" panose="020F0502020204030204" pitchFamily="34" charset="0"/>
              </a:rPr>
              <a:t>. Org, 164,6)</a:t>
            </a:r>
            <a:endParaRPr lang="en-ZA" sz="2400" dirty="0">
              <a:latin typeface="Century Gothic" panose="020B0502020202020204" pitchFamily="34" charset="0"/>
              <a:cs typeface="Calibri" panose="020F0502020204030204" pitchFamily="34" charset="0"/>
            </a:endParaRPr>
          </a:p>
          <a:p>
            <a:r>
              <a:rPr lang="en-ZA" sz="2400" dirty="0">
                <a:latin typeface="Century Gothic" panose="020B0502020202020204" pitchFamily="34" charset="0"/>
                <a:cs typeface="Calibri" panose="020F0502020204030204" pitchFamily="34" charset="0"/>
              </a:rPr>
              <a:t>Additional data shows that 61% of patients received broad-spectrum antibiotics, when a narrow-spectrum agent would have been more appropriate </a:t>
            </a:r>
            <a:r>
              <a:rPr lang="en-ZA" sz="1700" dirty="0">
                <a:latin typeface="Century Gothic" panose="020B0502020202020204" pitchFamily="34" charset="0"/>
                <a:cs typeface="Calibri" panose="020F0502020204030204" pitchFamily="34" charset="0"/>
              </a:rPr>
              <a:t>(</a:t>
            </a:r>
            <a:r>
              <a:rPr lang="en-ZA" sz="1700" dirty="0" err="1">
                <a:latin typeface="Century Gothic" panose="020B0502020202020204" pitchFamily="34" charset="0"/>
                <a:cs typeface="Calibri" panose="020F0502020204030204" pitchFamily="34" charset="0"/>
              </a:rPr>
              <a:t>Annal</a:t>
            </a:r>
            <a:r>
              <a:rPr lang="en-ZA" sz="1700" dirty="0">
                <a:latin typeface="Century Gothic" panose="020B0502020202020204" pitchFamily="34" charset="0"/>
                <a:cs typeface="Calibri" panose="020F0502020204030204" pitchFamily="34" charset="0"/>
              </a:rPr>
              <a:t>. Org, 164,6)</a:t>
            </a:r>
            <a:endParaRPr lang="en-ZA" dirty="0">
              <a:latin typeface="Century Gothic" panose="020B0502020202020204" pitchFamily="34" charset="0"/>
              <a:cs typeface="Calibri" panose="020F0502020204030204" pitchFamily="34" charset="0"/>
            </a:endParaRPr>
          </a:p>
          <a:p>
            <a:endParaRPr lang="en-US" dirty="0"/>
          </a:p>
        </p:txBody>
      </p:sp>
    </p:spTree>
    <p:extLst>
      <p:ext uri="{BB962C8B-B14F-4D97-AF65-F5344CB8AC3E}">
        <p14:creationId xmlns:p14="http://schemas.microsoft.com/office/powerpoint/2010/main" val="93211164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728AA8-E9FF-AD47-A75B-E683FBE037FE}"/>
              </a:ext>
            </a:extLst>
          </p:cNvPr>
          <p:cNvSpPr>
            <a:spLocks noGrp="1"/>
          </p:cNvSpPr>
          <p:nvPr>
            <p:ph type="title"/>
          </p:nvPr>
        </p:nvSpPr>
        <p:spPr/>
        <p:txBody>
          <a:bodyPr/>
          <a:lstStyle/>
          <a:p>
            <a:r>
              <a:rPr lang="en-US" dirty="0"/>
              <a:t>WHY THE EMPHASIS ON TREATING Empirically?  </a:t>
            </a:r>
          </a:p>
        </p:txBody>
      </p:sp>
      <p:sp>
        <p:nvSpPr>
          <p:cNvPr id="3" name="Content Placeholder 2">
            <a:extLst>
              <a:ext uri="{FF2B5EF4-FFF2-40B4-BE49-F238E27FC236}">
                <a16:creationId xmlns:a16="http://schemas.microsoft.com/office/drawing/2014/main" id="{BA73203E-8907-DA46-B54D-BE0E37FD89CB}"/>
              </a:ext>
            </a:extLst>
          </p:cNvPr>
          <p:cNvSpPr>
            <a:spLocks noGrp="1"/>
          </p:cNvSpPr>
          <p:nvPr>
            <p:ph idx="1"/>
          </p:nvPr>
        </p:nvSpPr>
        <p:spPr/>
        <p:txBody>
          <a:bodyPr>
            <a:normAutofit/>
          </a:bodyPr>
          <a:lstStyle/>
          <a:p>
            <a:r>
              <a:rPr lang="en-US" sz="2400" dirty="0">
                <a:latin typeface="Century Gothic" panose="020B0502020202020204" pitchFamily="34" charset="0"/>
              </a:rPr>
              <a:t>Bacterial and viral infections can present identically</a:t>
            </a:r>
          </a:p>
          <a:p>
            <a:r>
              <a:rPr lang="en-US" sz="2400" dirty="0">
                <a:latin typeface="Century Gothic" panose="020B0502020202020204" pitchFamily="34" charset="0"/>
              </a:rPr>
              <a:t>Backed by data </a:t>
            </a:r>
          </a:p>
          <a:p>
            <a:r>
              <a:rPr lang="en-US" sz="2400" dirty="0">
                <a:latin typeface="Century Gothic" panose="020B0502020202020204" pitchFamily="34" charset="0"/>
              </a:rPr>
              <a:t>Rapid testing is limited</a:t>
            </a:r>
          </a:p>
          <a:p>
            <a:r>
              <a:rPr lang="en-US" sz="2400" dirty="0">
                <a:latin typeface="Century Gothic" panose="020B0502020202020204" pitchFamily="34" charset="0"/>
              </a:rPr>
              <a:t>PCR testing is most accurate, however physicians may be reluctant to recommend outside of network</a:t>
            </a:r>
          </a:p>
          <a:p>
            <a:r>
              <a:rPr lang="en-US" sz="2400" dirty="0">
                <a:latin typeface="Century Gothic" panose="020B0502020202020204" pitchFamily="34" charset="0"/>
              </a:rPr>
              <a:t>Broad-spectrum antibiotics cover the gamut </a:t>
            </a:r>
          </a:p>
          <a:p>
            <a:r>
              <a:rPr lang="en-US" sz="2400" dirty="0">
                <a:latin typeface="Century Gothic" panose="020B0502020202020204" pitchFamily="34" charset="0"/>
              </a:rPr>
              <a:t>Symptomatic patient may influence a “fix”</a:t>
            </a:r>
          </a:p>
        </p:txBody>
      </p:sp>
      <p:pic>
        <p:nvPicPr>
          <p:cNvPr id="5" name="Picture 4">
            <a:extLst>
              <a:ext uri="{FF2B5EF4-FFF2-40B4-BE49-F238E27FC236}">
                <a16:creationId xmlns:a16="http://schemas.microsoft.com/office/drawing/2014/main" id="{FD4A0F9E-C577-1141-8347-B810A2D6D3C3}"/>
              </a:ext>
            </a:extLst>
          </p:cNvPr>
          <p:cNvPicPr>
            <a:picLocks noChangeAspect="1"/>
          </p:cNvPicPr>
          <p:nvPr/>
        </p:nvPicPr>
        <p:blipFill>
          <a:blip r:embed="rId2"/>
          <a:stretch>
            <a:fillRect/>
          </a:stretch>
        </p:blipFill>
        <p:spPr>
          <a:xfrm>
            <a:off x="8753475" y="702156"/>
            <a:ext cx="3300413" cy="2200275"/>
          </a:xfrm>
          <a:prstGeom prst="rect">
            <a:avLst/>
          </a:prstGeom>
        </p:spPr>
      </p:pic>
    </p:spTree>
    <p:extLst>
      <p:ext uri="{BB962C8B-B14F-4D97-AF65-F5344CB8AC3E}">
        <p14:creationId xmlns:p14="http://schemas.microsoft.com/office/powerpoint/2010/main" val="405137489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08CE34-6DCB-BC4A-B17A-E152DEB503F4}"/>
              </a:ext>
            </a:extLst>
          </p:cNvPr>
          <p:cNvSpPr>
            <a:spLocks noGrp="1"/>
          </p:cNvSpPr>
          <p:nvPr>
            <p:ph type="title"/>
          </p:nvPr>
        </p:nvSpPr>
        <p:spPr/>
        <p:txBody>
          <a:bodyPr/>
          <a:lstStyle/>
          <a:p>
            <a:r>
              <a:rPr lang="en-US" dirty="0"/>
              <a:t>The downside of treating empirically</a:t>
            </a:r>
          </a:p>
        </p:txBody>
      </p:sp>
      <p:sp>
        <p:nvSpPr>
          <p:cNvPr id="3" name="Content Placeholder 2">
            <a:extLst>
              <a:ext uri="{FF2B5EF4-FFF2-40B4-BE49-F238E27FC236}">
                <a16:creationId xmlns:a16="http://schemas.microsoft.com/office/drawing/2014/main" id="{05A38BAE-0387-694F-9CD1-D10E58FA2051}"/>
              </a:ext>
            </a:extLst>
          </p:cNvPr>
          <p:cNvSpPr>
            <a:spLocks noGrp="1"/>
          </p:cNvSpPr>
          <p:nvPr>
            <p:ph idx="1"/>
          </p:nvPr>
        </p:nvSpPr>
        <p:spPr/>
        <p:txBody>
          <a:bodyPr>
            <a:normAutofit fontScale="77500" lnSpcReduction="20000"/>
          </a:bodyPr>
          <a:lstStyle/>
          <a:p>
            <a:r>
              <a:rPr lang="en-US" sz="2000" dirty="0">
                <a:latin typeface="Century Gothic" panose="020B0502020202020204" pitchFamily="34" charset="0"/>
              </a:rPr>
              <a:t>Without PCR testing, traditional cultures can take up to three weeks to run (…AND some pathogens do not even have the appropriate culture medium created anywhere to appropriately diagnose with traditional culture).  </a:t>
            </a:r>
          </a:p>
          <a:p>
            <a:r>
              <a:rPr lang="en-US" sz="2000" dirty="0">
                <a:latin typeface="Century Gothic" panose="020B0502020202020204" pitchFamily="34" charset="0"/>
              </a:rPr>
              <a:t>Educated “guessing”</a:t>
            </a:r>
          </a:p>
          <a:p>
            <a:r>
              <a:rPr lang="en-US" sz="2000" dirty="0">
                <a:latin typeface="Century Gothic" panose="020B0502020202020204" pitchFamily="34" charset="0"/>
              </a:rPr>
              <a:t>Broad-spectrum antibiotics result in an on-slot of negative outcomes.  FACT:  89 of 100  Medical Doctors polled in Denver, CO metro-area admitted to using broad-spectrum antibiotics for the following reasons: </a:t>
            </a:r>
          </a:p>
          <a:p>
            <a:pPr lvl="1"/>
            <a:r>
              <a:rPr lang="en-US" sz="1800" dirty="0">
                <a:latin typeface="Century Gothic" panose="020B0502020202020204" pitchFamily="34" charset="0"/>
              </a:rPr>
              <a:t>A.  Mono-bacterial infections would require different testing to confirm.</a:t>
            </a:r>
          </a:p>
          <a:p>
            <a:pPr lvl="2"/>
            <a:r>
              <a:rPr lang="en-US" sz="1600" dirty="0">
                <a:latin typeface="Century Gothic" panose="020B0502020202020204" pitchFamily="34" charset="0"/>
              </a:rPr>
              <a:t>10 Physicians admitted to reluctancy/fear to send patients to another laboratory outside of their contracted payors.   </a:t>
            </a:r>
          </a:p>
          <a:p>
            <a:pPr lvl="1"/>
            <a:r>
              <a:rPr lang="en-US" sz="1800" dirty="0">
                <a:latin typeface="Century Gothic" panose="020B0502020202020204" pitchFamily="34" charset="0"/>
              </a:rPr>
              <a:t>B.  Symptomatic patients demand relief. </a:t>
            </a:r>
          </a:p>
          <a:p>
            <a:pPr lvl="1"/>
            <a:r>
              <a:rPr lang="en-US" sz="1800" dirty="0">
                <a:latin typeface="Century Gothic" panose="020B0502020202020204" pitchFamily="34" charset="0"/>
              </a:rPr>
              <a:t>C.  Penicillin and other specific antibiotics are generally harder to prescribe (inventory issues), and dosage information is not readily accessible.  </a:t>
            </a:r>
          </a:p>
          <a:p>
            <a:r>
              <a:rPr lang="en-US" sz="2200" dirty="0">
                <a:latin typeface="Century Gothic" panose="020B0502020202020204" pitchFamily="34" charset="0"/>
              </a:rPr>
              <a:t>Give way to opportunistic bacteria and fungal infections</a:t>
            </a:r>
          </a:p>
          <a:p>
            <a:r>
              <a:rPr lang="en-US" sz="2000" dirty="0">
                <a:latin typeface="Century Gothic" panose="020B0502020202020204" pitchFamily="34" charset="0"/>
              </a:rPr>
              <a:t>Antibiotic resistance </a:t>
            </a:r>
          </a:p>
        </p:txBody>
      </p:sp>
    </p:spTree>
    <p:extLst>
      <p:ext uri="{BB962C8B-B14F-4D97-AF65-F5344CB8AC3E}">
        <p14:creationId xmlns:p14="http://schemas.microsoft.com/office/powerpoint/2010/main" val="265292047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9" name="Rectangle 18">
            <a:extLst>
              <a:ext uri="{FF2B5EF4-FFF2-40B4-BE49-F238E27FC236}">
                <a16:creationId xmlns:a16="http://schemas.microsoft.com/office/drawing/2014/main" id="{FAAAB002-E48E-4009-828A-511F7A82805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a:extLst>
              <a:ext uri="{FF2B5EF4-FFF2-40B4-BE49-F238E27FC236}">
                <a16:creationId xmlns:a16="http://schemas.microsoft.com/office/drawing/2014/main" id="{B72872C0-73A3-274D-A613-ED173258E4F0}"/>
              </a:ext>
            </a:extLst>
          </p:cNvPr>
          <p:cNvPicPr>
            <a:picLocks noChangeAspect="1"/>
          </p:cNvPicPr>
          <p:nvPr/>
        </p:nvPicPr>
        <p:blipFill rotWithShape="1">
          <a:blip r:embed="rId2"/>
          <a:srcRect r="9091" b="9091"/>
          <a:stretch/>
        </p:blipFill>
        <p:spPr>
          <a:xfrm>
            <a:off x="20" y="10"/>
            <a:ext cx="12191980" cy="6857990"/>
          </a:xfrm>
          <a:prstGeom prst="rect">
            <a:avLst/>
          </a:prstGeom>
        </p:spPr>
      </p:pic>
      <p:grpSp>
        <p:nvGrpSpPr>
          <p:cNvPr id="21" name="Group 20">
            <a:extLst>
              <a:ext uri="{FF2B5EF4-FFF2-40B4-BE49-F238E27FC236}">
                <a16:creationId xmlns:a16="http://schemas.microsoft.com/office/drawing/2014/main" id="{D74D7E9A-D874-4F02-8A2D-F9CD22059131}"/>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438067" y="423123"/>
            <a:ext cx="4216219" cy="5935132"/>
            <a:chOff x="438068" y="457200"/>
            <a:chExt cx="3703320" cy="5935132"/>
          </a:xfrm>
        </p:grpSpPr>
        <p:sp>
          <p:nvSpPr>
            <p:cNvPr id="22" name="Rectangle 21">
              <a:extLst>
                <a:ext uri="{FF2B5EF4-FFF2-40B4-BE49-F238E27FC236}">
                  <a16:creationId xmlns:a16="http://schemas.microsoft.com/office/drawing/2014/main" id="{FDF32581-CAA1-43C6-8532-DC56C8435C2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38068" y="618067"/>
              <a:ext cx="3702134" cy="5774265"/>
            </a:xfrm>
            <a:prstGeom prst="rect">
              <a:avLst/>
            </a:prstGeom>
            <a:solidFill>
              <a:schemeClr val="accent1">
                <a:alpha val="97000"/>
              </a:schemeClr>
            </a:solidFill>
            <a:ln w="6350" cmpd="sng">
              <a:noFill/>
            </a:ln>
            <a:effectLst/>
          </p:spPr>
          <p:style>
            <a:lnRef idx="1">
              <a:schemeClr val="accent1"/>
            </a:lnRef>
            <a:fillRef idx="3">
              <a:schemeClr val="accent1"/>
            </a:fillRef>
            <a:effectRef idx="2">
              <a:schemeClr val="accent1"/>
            </a:effectRef>
            <a:fontRef idx="minor">
              <a:schemeClr val="lt1"/>
            </a:fontRef>
          </p:style>
        </p:sp>
        <p:sp>
          <p:nvSpPr>
            <p:cNvPr id="23" name="Rectangle 22">
              <a:extLst>
                <a:ext uri="{FF2B5EF4-FFF2-40B4-BE49-F238E27FC236}">
                  <a16:creationId xmlns:a16="http://schemas.microsoft.com/office/drawing/2014/main" id="{97EF55D5-23F0-4398-B16B-AEF5778C304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38068" y="457200"/>
              <a:ext cx="3703320" cy="9499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a:extLst>
              <a:ext uri="{FF2B5EF4-FFF2-40B4-BE49-F238E27FC236}">
                <a16:creationId xmlns:a16="http://schemas.microsoft.com/office/drawing/2014/main" id="{B0791AA3-B9AD-9F4E-B373-CBF1694E64CD}"/>
              </a:ext>
            </a:extLst>
          </p:cNvPr>
          <p:cNvSpPr>
            <a:spLocks noGrp="1"/>
          </p:cNvSpPr>
          <p:nvPr>
            <p:ph type="title"/>
          </p:nvPr>
        </p:nvSpPr>
        <p:spPr>
          <a:xfrm>
            <a:off x="681540" y="1006956"/>
            <a:ext cx="3730810" cy="1372177"/>
          </a:xfrm>
        </p:spPr>
        <p:txBody>
          <a:bodyPr anchor="ctr">
            <a:normAutofit/>
          </a:bodyPr>
          <a:lstStyle/>
          <a:p>
            <a:r>
              <a:rPr lang="en-US" sz="2600">
                <a:solidFill>
                  <a:srgbClr val="FFFFFF"/>
                </a:solidFill>
              </a:rPr>
              <a:t>Recurrent urinary tract infections </a:t>
            </a:r>
          </a:p>
        </p:txBody>
      </p:sp>
      <p:sp>
        <p:nvSpPr>
          <p:cNvPr id="3" name="Content Placeholder 2">
            <a:extLst>
              <a:ext uri="{FF2B5EF4-FFF2-40B4-BE49-F238E27FC236}">
                <a16:creationId xmlns:a16="http://schemas.microsoft.com/office/drawing/2014/main" id="{EE562C11-A4EC-7A49-903B-FFEC05D2448A}"/>
              </a:ext>
            </a:extLst>
          </p:cNvPr>
          <p:cNvSpPr>
            <a:spLocks noGrp="1"/>
          </p:cNvSpPr>
          <p:nvPr>
            <p:ph idx="1"/>
          </p:nvPr>
        </p:nvSpPr>
        <p:spPr>
          <a:xfrm>
            <a:off x="678531" y="2438399"/>
            <a:ext cx="3730810" cy="3564467"/>
          </a:xfrm>
        </p:spPr>
        <p:txBody>
          <a:bodyPr>
            <a:normAutofit/>
          </a:bodyPr>
          <a:lstStyle/>
          <a:p>
            <a:pPr>
              <a:lnSpc>
                <a:spcPct val="90000"/>
              </a:lnSpc>
              <a:buClr>
                <a:srgbClr val="FE5955"/>
              </a:buClr>
            </a:pPr>
            <a:r>
              <a:rPr lang="en-US" sz="1400">
                <a:solidFill>
                  <a:srgbClr val="FFFFFF"/>
                </a:solidFill>
                <a:latin typeface="Century Gothic" panose="020B0502020202020204" pitchFamily="34" charset="0"/>
              </a:rPr>
              <a:t>Treatment of uncomplicated urinary tract infections (UTIs) can be based on empiric antibiotic therapy. </a:t>
            </a:r>
          </a:p>
          <a:p>
            <a:pPr>
              <a:lnSpc>
                <a:spcPct val="90000"/>
              </a:lnSpc>
              <a:buClr>
                <a:srgbClr val="FE5955"/>
              </a:buClr>
            </a:pPr>
            <a:r>
              <a:rPr lang="en-US" sz="1400">
                <a:solidFill>
                  <a:srgbClr val="FFFFFF"/>
                </a:solidFill>
                <a:latin typeface="Century Gothic" panose="020B0502020202020204" pitchFamily="34" charset="0"/>
              </a:rPr>
              <a:t>Complicated or recurrent UTIs, therapy can be based on laboratory-controlled culture and sensitivity (C&amp;S) reports. </a:t>
            </a:r>
          </a:p>
          <a:p>
            <a:pPr>
              <a:lnSpc>
                <a:spcPct val="90000"/>
              </a:lnSpc>
              <a:buClr>
                <a:srgbClr val="FE5955"/>
              </a:buClr>
            </a:pPr>
            <a:r>
              <a:rPr lang="en-US" sz="1400">
                <a:solidFill>
                  <a:srgbClr val="FFFFFF"/>
                </a:solidFill>
                <a:latin typeface="Century Gothic" panose="020B0502020202020204" pitchFamily="34" charset="0"/>
              </a:rPr>
              <a:t>The diagnosis of UTI by clinical criteria alone has an error rate of up to 33%. In addition, positive laboratory culture results do not always indicate a diagnosis of UTI. </a:t>
            </a:r>
          </a:p>
          <a:p>
            <a:pPr>
              <a:lnSpc>
                <a:spcPct val="90000"/>
              </a:lnSpc>
              <a:buClr>
                <a:srgbClr val="FE5955"/>
              </a:buClr>
            </a:pPr>
            <a:r>
              <a:rPr lang="en-US" sz="1400">
                <a:solidFill>
                  <a:srgbClr val="FFFFFF"/>
                </a:solidFill>
                <a:latin typeface="Century Gothic" panose="020B0502020202020204" pitchFamily="34" charset="0"/>
              </a:rPr>
              <a:t>The use of prophylaxis antibiotics can cause “false negatives” on point of care tests.  </a:t>
            </a:r>
          </a:p>
          <a:p>
            <a:pPr marL="0" indent="0">
              <a:lnSpc>
                <a:spcPct val="90000"/>
              </a:lnSpc>
              <a:buClr>
                <a:srgbClr val="FE5955"/>
              </a:buClr>
              <a:buNone/>
            </a:pPr>
            <a:endParaRPr lang="en-US" sz="1400">
              <a:solidFill>
                <a:srgbClr val="FFFFFF"/>
              </a:solidFill>
            </a:endParaRPr>
          </a:p>
        </p:txBody>
      </p:sp>
    </p:spTree>
    <p:extLst>
      <p:ext uri="{BB962C8B-B14F-4D97-AF65-F5344CB8AC3E}">
        <p14:creationId xmlns:p14="http://schemas.microsoft.com/office/powerpoint/2010/main" val="58716422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6" name="Rectangle 9">
            <a:extLst>
              <a:ext uri="{FF2B5EF4-FFF2-40B4-BE49-F238E27FC236}">
                <a16:creationId xmlns:a16="http://schemas.microsoft.com/office/drawing/2014/main" id="{504BED40-EAF7-4E55-AFF7-2CD840EBD3A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a:extLst>
              <a:ext uri="{FF2B5EF4-FFF2-40B4-BE49-F238E27FC236}">
                <a16:creationId xmlns:a16="http://schemas.microsoft.com/office/drawing/2014/main" id="{A9440578-99D6-D447-9E72-789892B0D43D}"/>
              </a:ext>
            </a:extLst>
          </p:cNvPr>
          <p:cNvPicPr>
            <a:picLocks noChangeAspect="1"/>
          </p:cNvPicPr>
          <p:nvPr/>
        </p:nvPicPr>
        <p:blipFill rotWithShape="1">
          <a:blip r:embed="rId2"/>
          <a:srcRect l="19841" r="21758" b="-1"/>
          <a:stretch/>
        </p:blipFill>
        <p:spPr>
          <a:xfrm>
            <a:off x="7521283" y="10"/>
            <a:ext cx="4670717" cy="6857990"/>
          </a:xfrm>
          <a:prstGeom prst="rect">
            <a:avLst/>
          </a:prstGeom>
        </p:spPr>
      </p:pic>
      <p:sp>
        <p:nvSpPr>
          <p:cNvPr id="2" name="Title 1">
            <a:extLst>
              <a:ext uri="{FF2B5EF4-FFF2-40B4-BE49-F238E27FC236}">
                <a16:creationId xmlns:a16="http://schemas.microsoft.com/office/drawing/2014/main" id="{C80A723E-A856-B24A-9CAA-93CE5A17B7F8}"/>
              </a:ext>
            </a:extLst>
          </p:cNvPr>
          <p:cNvSpPr>
            <a:spLocks noGrp="1"/>
          </p:cNvSpPr>
          <p:nvPr>
            <p:ph type="title"/>
          </p:nvPr>
        </p:nvSpPr>
        <p:spPr>
          <a:xfrm>
            <a:off x="581192" y="702156"/>
            <a:ext cx="7225075" cy="1013800"/>
          </a:xfrm>
        </p:spPr>
        <p:txBody>
          <a:bodyPr>
            <a:normAutofit/>
          </a:bodyPr>
          <a:lstStyle/>
          <a:p>
            <a:r>
              <a:rPr lang="en-US">
                <a:solidFill>
                  <a:schemeClr val="accent1"/>
                </a:solidFill>
              </a:rPr>
              <a:t>Upper respiratory infections and viral infections </a:t>
            </a:r>
          </a:p>
        </p:txBody>
      </p:sp>
      <p:sp>
        <p:nvSpPr>
          <p:cNvPr id="17" name="Rectangle 11">
            <a:extLst>
              <a:ext uri="{FF2B5EF4-FFF2-40B4-BE49-F238E27FC236}">
                <a16:creationId xmlns:a16="http://schemas.microsoft.com/office/drawing/2014/main" id="{F367CCF1-BB1E-41CF-8499-94A870C33EF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46534" y="457200"/>
            <a:ext cx="6675120" cy="9499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3" name="Content Placeholder 2">
            <a:extLst>
              <a:ext uri="{FF2B5EF4-FFF2-40B4-BE49-F238E27FC236}">
                <a16:creationId xmlns:a16="http://schemas.microsoft.com/office/drawing/2014/main" id="{DA24636C-DF3C-5045-8CCE-58D16F5BF6FB}"/>
              </a:ext>
            </a:extLst>
          </p:cNvPr>
          <p:cNvSpPr>
            <a:spLocks noGrp="1"/>
          </p:cNvSpPr>
          <p:nvPr>
            <p:ph idx="1"/>
          </p:nvPr>
        </p:nvSpPr>
        <p:spPr>
          <a:xfrm>
            <a:off x="581194" y="1896533"/>
            <a:ext cx="6309003" cy="3962266"/>
          </a:xfrm>
        </p:spPr>
        <p:txBody>
          <a:bodyPr>
            <a:normAutofit/>
          </a:bodyPr>
          <a:lstStyle/>
          <a:p>
            <a:pPr>
              <a:lnSpc>
                <a:spcPct val="90000"/>
              </a:lnSpc>
              <a:buClr>
                <a:srgbClr val="62E6FF"/>
              </a:buClr>
            </a:pPr>
            <a:r>
              <a:rPr lang="en-US" sz="1500" dirty="0">
                <a:latin typeface="Century Gothic" panose="020B0502020202020204" pitchFamily="34" charset="0"/>
              </a:rPr>
              <a:t>Antipyretic treatment has been shown to increase the spread of infection and prolong influenza, chicken pox, and common colds at the population level and may increase both the rate and duration of viral shedding, further increasing the pathogen’s transmission rate; this effect has been shown experimentally in animal models.  </a:t>
            </a:r>
          </a:p>
          <a:p>
            <a:pPr>
              <a:lnSpc>
                <a:spcPct val="90000"/>
              </a:lnSpc>
              <a:buClr>
                <a:srgbClr val="62E6FF"/>
              </a:buClr>
            </a:pPr>
            <a:r>
              <a:rPr lang="en-US" sz="1500" dirty="0">
                <a:latin typeface="Century Gothic" panose="020B0502020202020204" pitchFamily="34" charset="0"/>
              </a:rPr>
              <a:t>A higher transmission rate in general will lead to larger epidemics and hence to greater morbidity and mortality.   </a:t>
            </a:r>
          </a:p>
          <a:p>
            <a:pPr>
              <a:lnSpc>
                <a:spcPct val="90000"/>
              </a:lnSpc>
              <a:buClr>
                <a:srgbClr val="62E6FF"/>
              </a:buClr>
            </a:pPr>
            <a:r>
              <a:rPr lang="en-US" sz="1500" dirty="0">
                <a:latin typeface="Century Gothic" panose="020B0502020202020204" pitchFamily="34" charset="0"/>
              </a:rPr>
              <a:t>Rapid office tests do not give the whole picture</a:t>
            </a:r>
          </a:p>
          <a:p>
            <a:pPr lvl="1">
              <a:lnSpc>
                <a:spcPct val="90000"/>
              </a:lnSpc>
              <a:buClr>
                <a:srgbClr val="62E6FF"/>
              </a:buClr>
            </a:pPr>
            <a:r>
              <a:rPr lang="en-US" sz="1500" dirty="0">
                <a:latin typeface="Century Gothic" panose="020B0502020202020204" pitchFamily="34" charset="0"/>
              </a:rPr>
              <a:t>Typically Rapid-Strep tests for Streptococcus A only.  </a:t>
            </a:r>
          </a:p>
          <a:p>
            <a:pPr>
              <a:lnSpc>
                <a:spcPct val="90000"/>
              </a:lnSpc>
              <a:buClr>
                <a:srgbClr val="62E6FF"/>
              </a:buClr>
            </a:pPr>
            <a:r>
              <a:rPr lang="en-US" sz="1500" dirty="0">
                <a:latin typeface="Century Gothic" panose="020B0502020202020204" pitchFamily="34" charset="0"/>
              </a:rPr>
              <a:t>Commonly, viral infections can be concurrent with bacterial infections, leading providers to speculating viral and not bacterial.  </a:t>
            </a:r>
          </a:p>
        </p:txBody>
      </p:sp>
    </p:spTree>
    <p:extLst>
      <p:ext uri="{BB962C8B-B14F-4D97-AF65-F5344CB8AC3E}">
        <p14:creationId xmlns:p14="http://schemas.microsoft.com/office/powerpoint/2010/main" val="416771112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504BED40-EAF7-4E55-AFF7-2CD840EBD3A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a:extLst>
              <a:ext uri="{FF2B5EF4-FFF2-40B4-BE49-F238E27FC236}">
                <a16:creationId xmlns:a16="http://schemas.microsoft.com/office/drawing/2014/main" id="{9FD0436C-8516-4B47-89E5-6771F6AA2C09}"/>
              </a:ext>
            </a:extLst>
          </p:cNvPr>
          <p:cNvPicPr>
            <a:picLocks noChangeAspect="1"/>
          </p:cNvPicPr>
          <p:nvPr/>
        </p:nvPicPr>
        <p:blipFill rotWithShape="1">
          <a:blip r:embed="rId2"/>
          <a:srcRect l="37781" r="17099" b="-1"/>
          <a:stretch/>
        </p:blipFill>
        <p:spPr>
          <a:xfrm>
            <a:off x="7521283" y="10"/>
            <a:ext cx="4670717" cy="6857990"/>
          </a:xfrm>
          <a:prstGeom prst="rect">
            <a:avLst/>
          </a:prstGeom>
        </p:spPr>
      </p:pic>
      <p:sp>
        <p:nvSpPr>
          <p:cNvPr id="2" name="Title 1">
            <a:extLst>
              <a:ext uri="{FF2B5EF4-FFF2-40B4-BE49-F238E27FC236}">
                <a16:creationId xmlns:a16="http://schemas.microsoft.com/office/drawing/2014/main" id="{D15EE390-D50C-F548-8D0A-357F48D2114A}"/>
              </a:ext>
            </a:extLst>
          </p:cNvPr>
          <p:cNvSpPr>
            <a:spLocks noGrp="1"/>
          </p:cNvSpPr>
          <p:nvPr>
            <p:ph type="title"/>
          </p:nvPr>
        </p:nvSpPr>
        <p:spPr>
          <a:xfrm>
            <a:off x="581192" y="702156"/>
            <a:ext cx="7225075" cy="1013800"/>
          </a:xfrm>
        </p:spPr>
        <p:txBody>
          <a:bodyPr>
            <a:normAutofit/>
          </a:bodyPr>
          <a:lstStyle/>
          <a:p>
            <a:r>
              <a:rPr lang="en-US">
                <a:solidFill>
                  <a:schemeClr val="accent1"/>
                </a:solidFill>
              </a:rPr>
              <a:t>February, 2019 study </a:t>
            </a:r>
          </a:p>
        </p:txBody>
      </p:sp>
      <p:sp>
        <p:nvSpPr>
          <p:cNvPr id="12" name="Rectangle 11">
            <a:extLst>
              <a:ext uri="{FF2B5EF4-FFF2-40B4-BE49-F238E27FC236}">
                <a16:creationId xmlns:a16="http://schemas.microsoft.com/office/drawing/2014/main" id="{F367CCF1-BB1E-41CF-8499-94A870C33EF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46534" y="457200"/>
            <a:ext cx="6675120" cy="9499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3" name="Content Placeholder 2">
            <a:extLst>
              <a:ext uri="{FF2B5EF4-FFF2-40B4-BE49-F238E27FC236}">
                <a16:creationId xmlns:a16="http://schemas.microsoft.com/office/drawing/2014/main" id="{BB9DE73C-B09C-DE46-9D2E-4BE8360768FC}"/>
              </a:ext>
            </a:extLst>
          </p:cNvPr>
          <p:cNvSpPr>
            <a:spLocks noGrp="1"/>
          </p:cNvSpPr>
          <p:nvPr>
            <p:ph idx="1"/>
          </p:nvPr>
        </p:nvSpPr>
        <p:spPr>
          <a:xfrm>
            <a:off x="581194" y="1896533"/>
            <a:ext cx="6309003" cy="3962266"/>
          </a:xfrm>
        </p:spPr>
        <p:txBody>
          <a:bodyPr>
            <a:normAutofit lnSpcReduction="10000"/>
          </a:bodyPr>
          <a:lstStyle/>
          <a:p>
            <a:pPr>
              <a:lnSpc>
                <a:spcPct val="90000"/>
              </a:lnSpc>
              <a:buClr>
                <a:srgbClr val="C09249"/>
              </a:buClr>
            </a:pPr>
            <a:r>
              <a:rPr lang="en-US" sz="1300" i="1">
                <a:latin typeface="Century Gothic" panose="020B0502020202020204" pitchFamily="34" charset="0"/>
              </a:rPr>
              <a:t>February, 2019:  Acute Respiratory and Ear Infections. </a:t>
            </a:r>
          </a:p>
          <a:p>
            <a:pPr>
              <a:lnSpc>
                <a:spcPct val="90000"/>
              </a:lnSpc>
              <a:buClr>
                <a:srgbClr val="C09249"/>
              </a:buClr>
            </a:pPr>
            <a:r>
              <a:rPr lang="en-US" sz="1300">
                <a:latin typeface="Century Gothic" panose="020B0502020202020204" pitchFamily="34" charset="0"/>
              </a:rPr>
              <a:t>An international, multicenter, cohort study, comparing homeopathic and conventional treatment of acute respiratory and ear complaints in a primary care setting with 1.577 patients</a:t>
            </a:r>
          </a:p>
          <a:p>
            <a:pPr>
              <a:lnSpc>
                <a:spcPct val="90000"/>
              </a:lnSpc>
              <a:buClr>
                <a:srgbClr val="C09249"/>
              </a:buClr>
            </a:pPr>
            <a:r>
              <a:rPr lang="en-US" sz="1300">
                <a:latin typeface="Century Gothic" panose="020B0502020202020204" pitchFamily="34" charset="0"/>
              </a:rPr>
              <a:t>857 received homeopathic and 720 conventional treatment</a:t>
            </a:r>
          </a:p>
          <a:p>
            <a:pPr>
              <a:lnSpc>
                <a:spcPct val="90000"/>
              </a:lnSpc>
              <a:buClr>
                <a:srgbClr val="C09249"/>
              </a:buClr>
            </a:pPr>
            <a:r>
              <a:rPr lang="en-US" sz="1300">
                <a:latin typeface="Century Gothic" panose="020B0502020202020204" pitchFamily="34" charset="0"/>
              </a:rPr>
              <a:t>Homeopathic treatment </a:t>
            </a:r>
            <a:r>
              <a:rPr lang="en-US" sz="1300" u="sng">
                <a:latin typeface="Century Gothic" panose="020B0502020202020204" pitchFamily="34" charset="0"/>
              </a:rPr>
              <a:t>was not inferior </a:t>
            </a:r>
            <a:r>
              <a:rPr lang="en-US" sz="1300">
                <a:latin typeface="Century Gothic" panose="020B0502020202020204" pitchFamily="34" charset="0"/>
              </a:rPr>
              <a:t>to conventional treatment. </a:t>
            </a:r>
          </a:p>
          <a:p>
            <a:pPr>
              <a:lnSpc>
                <a:spcPct val="90000"/>
              </a:lnSpc>
              <a:buClr>
                <a:srgbClr val="C09249"/>
              </a:buClr>
            </a:pPr>
            <a:r>
              <a:rPr lang="en-US" sz="1300">
                <a:latin typeface="Century Gothic" panose="020B0502020202020204" pitchFamily="34" charset="0"/>
              </a:rPr>
              <a:t>Favorable stats for homeopathy:  </a:t>
            </a:r>
          </a:p>
          <a:p>
            <a:pPr lvl="1">
              <a:lnSpc>
                <a:spcPct val="90000"/>
              </a:lnSpc>
              <a:buClr>
                <a:srgbClr val="C09249"/>
              </a:buClr>
            </a:pPr>
            <a:r>
              <a:rPr lang="en-US" sz="1300">
                <a:latin typeface="Century Gothic" panose="020B0502020202020204" pitchFamily="34" charset="0"/>
              </a:rPr>
              <a:t>Improvement within the first 7 days after treatment was significantly faster upon homeopathic treatment both in children and adults.   </a:t>
            </a:r>
          </a:p>
          <a:p>
            <a:pPr lvl="1">
              <a:lnSpc>
                <a:spcPct val="90000"/>
              </a:lnSpc>
              <a:buClr>
                <a:srgbClr val="C09249"/>
              </a:buClr>
            </a:pPr>
            <a:r>
              <a:rPr lang="en-US" sz="1300">
                <a:latin typeface="Century Gothic" panose="020B0502020202020204" pitchFamily="34" charset="0"/>
              </a:rPr>
              <a:t>Adverse drug reactions occurred more frequently in adults of the conventional group than in the homeopathic group. </a:t>
            </a:r>
          </a:p>
          <a:p>
            <a:pPr lvl="1">
              <a:lnSpc>
                <a:spcPct val="90000"/>
              </a:lnSpc>
              <a:buClr>
                <a:srgbClr val="C09249"/>
              </a:buClr>
            </a:pPr>
            <a:r>
              <a:rPr lang="en-US" sz="1300">
                <a:latin typeface="Century Gothic" panose="020B0502020202020204" pitchFamily="34" charset="0"/>
              </a:rPr>
              <a:t>Homeopathic treatment was associated with much lower use of antibiotics (5% vs. 26%, during the four-week follow-up) and also much lower use of analgesics/antipyretics (3% vs. 26%) and was safe. </a:t>
            </a:r>
          </a:p>
          <a:p>
            <a:pPr lvl="1">
              <a:lnSpc>
                <a:spcPct val="90000"/>
              </a:lnSpc>
              <a:buClr>
                <a:srgbClr val="C09249"/>
              </a:buClr>
            </a:pPr>
            <a:r>
              <a:rPr lang="en-US" sz="1300">
                <a:latin typeface="Century Gothic" panose="020B0502020202020204" pitchFamily="34" charset="0"/>
              </a:rPr>
              <a:t>Patients receiving homeopathic treatment demonstrated somewhat quicker symptom resolution and higher caregiver satisfaction.   </a:t>
            </a:r>
          </a:p>
          <a:p>
            <a:pPr>
              <a:lnSpc>
                <a:spcPct val="90000"/>
              </a:lnSpc>
              <a:buClr>
                <a:srgbClr val="C09249"/>
              </a:buClr>
            </a:pPr>
            <a:endParaRPr lang="en-US" sz="1300"/>
          </a:p>
        </p:txBody>
      </p:sp>
    </p:spTree>
    <p:extLst>
      <p:ext uri="{BB962C8B-B14F-4D97-AF65-F5344CB8AC3E}">
        <p14:creationId xmlns:p14="http://schemas.microsoft.com/office/powerpoint/2010/main" val="265616390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1BE364-86A3-FD45-828E-B162FDC24217}"/>
              </a:ext>
            </a:extLst>
          </p:cNvPr>
          <p:cNvSpPr>
            <a:spLocks noGrp="1"/>
          </p:cNvSpPr>
          <p:nvPr>
            <p:ph type="title"/>
          </p:nvPr>
        </p:nvSpPr>
        <p:spPr>
          <a:xfrm>
            <a:off x="581192" y="702156"/>
            <a:ext cx="11029616" cy="1013800"/>
          </a:xfrm>
        </p:spPr>
        <p:txBody>
          <a:bodyPr>
            <a:normAutofit/>
          </a:bodyPr>
          <a:lstStyle/>
          <a:p>
            <a:r>
              <a:rPr lang="en-US" dirty="0">
                <a:solidFill>
                  <a:srgbClr val="FFFEFF"/>
                </a:solidFill>
              </a:rPr>
              <a:t>THE WHO’S RECOMMENDATIONS to patients  </a:t>
            </a:r>
          </a:p>
        </p:txBody>
      </p:sp>
      <p:graphicFrame>
        <p:nvGraphicFramePr>
          <p:cNvPr id="5" name="Content Placeholder 2">
            <a:extLst>
              <a:ext uri="{FF2B5EF4-FFF2-40B4-BE49-F238E27FC236}">
                <a16:creationId xmlns:a16="http://schemas.microsoft.com/office/drawing/2014/main" id="{D843058E-F92A-4098-A7C9-7B407D0CCE38}"/>
              </a:ext>
            </a:extLst>
          </p:cNvPr>
          <p:cNvGraphicFramePr>
            <a:graphicFrameLocks noGrp="1"/>
          </p:cNvGraphicFramePr>
          <p:nvPr>
            <p:ph idx="1"/>
            <p:extLst>
              <p:ext uri="{D42A27DB-BD31-4B8C-83A1-F6EECF244321}">
                <p14:modId xmlns:p14="http://schemas.microsoft.com/office/powerpoint/2010/main" val="3612868241"/>
              </p:ext>
            </p:extLst>
          </p:nvPr>
        </p:nvGraphicFramePr>
        <p:xfrm>
          <a:off x="581025" y="2181225"/>
          <a:ext cx="11029950" cy="367823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3278916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3D116C5-2B6E-4146-8C36-5EDC3E92F836}"/>
              </a:ext>
            </a:extLst>
          </p:cNvPr>
          <p:cNvSpPr>
            <a:spLocks noGrp="1"/>
          </p:cNvSpPr>
          <p:nvPr>
            <p:ph type="title"/>
          </p:nvPr>
        </p:nvSpPr>
        <p:spPr>
          <a:xfrm>
            <a:off x="581192" y="702156"/>
            <a:ext cx="11029616" cy="1013800"/>
          </a:xfrm>
        </p:spPr>
        <p:txBody>
          <a:bodyPr>
            <a:normAutofit/>
          </a:bodyPr>
          <a:lstStyle/>
          <a:p>
            <a:r>
              <a:rPr lang="en-US">
                <a:solidFill>
                  <a:srgbClr val="FFFEFF"/>
                </a:solidFill>
              </a:rPr>
              <a:t>The who’s recommendations to physicians </a:t>
            </a:r>
          </a:p>
        </p:txBody>
      </p:sp>
      <p:graphicFrame>
        <p:nvGraphicFramePr>
          <p:cNvPr id="5" name="Content Placeholder 2">
            <a:extLst>
              <a:ext uri="{FF2B5EF4-FFF2-40B4-BE49-F238E27FC236}">
                <a16:creationId xmlns:a16="http://schemas.microsoft.com/office/drawing/2014/main" id="{E6E11965-F904-4803-8279-9596A535CA03}"/>
              </a:ext>
            </a:extLst>
          </p:cNvPr>
          <p:cNvGraphicFramePr>
            <a:graphicFrameLocks noGrp="1"/>
          </p:cNvGraphicFramePr>
          <p:nvPr>
            <p:ph idx="1"/>
            <p:extLst>
              <p:ext uri="{D42A27DB-BD31-4B8C-83A1-F6EECF244321}">
                <p14:modId xmlns:p14="http://schemas.microsoft.com/office/powerpoint/2010/main" val="3261333314"/>
              </p:ext>
            </p:extLst>
          </p:nvPr>
        </p:nvGraphicFramePr>
        <p:xfrm>
          <a:off x="581025" y="2181225"/>
          <a:ext cx="11029950" cy="367823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53683147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FAAAB002-E48E-4009-828A-511F7A82805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a:extLst>
              <a:ext uri="{FF2B5EF4-FFF2-40B4-BE49-F238E27FC236}">
                <a16:creationId xmlns:a16="http://schemas.microsoft.com/office/drawing/2014/main" id="{635CB068-7E01-934C-9024-99459B617853}"/>
              </a:ext>
            </a:extLst>
          </p:cNvPr>
          <p:cNvPicPr>
            <a:picLocks noChangeAspect="1"/>
          </p:cNvPicPr>
          <p:nvPr/>
        </p:nvPicPr>
        <p:blipFill rotWithShape="1">
          <a:blip r:embed="rId2"/>
          <a:srcRect t="3374" r="9091" b="8838"/>
          <a:stretch/>
        </p:blipFill>
        <p:spPr>
          <a:xfrm>
            <a:off x="20" y="10"/>
            <a:ext cx="12191980" cy="6857990"/>
          </a:xfrm>
          <a:prstGeom prst="rect">
            <a:avLst/>
          </a:prstGeom>
        </p:spPr>
      </p:pic>
      <p:grpSp>
        <p:nvGrpSpPr>
          <p:cNvPr id="12" name="Group 11">
            <a:extLst>
              <a:ext uri="{FF2B5EF4-FFF2-40B4-BE49-F238E27FC236}">
                <a16:creationId xmlns:a16="http://schemas.microsoft.com/office/drawing/2014/main" id="{D74D7E9A-D874-4F02-8A2D-F9CD22059131}"/>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438067" y="423123"/>
            <a:ext cx="4216219" cy="5935132"/>
            <a:chOff x="438068" y="457200"/>
            <a:chExt cx="3703320" cy="5935132"/>
          </a:xfrm>
        </p:grpSpPr>
        <p:sp>
          <p:nvSpPr>
            <p:cNvPr id="13" name="Rectangle 12">
              <a:extLst>
                <a:ext uri="{FF2B5EF4-FFF2-40B4-BE49-F238E27FC236}">
                  <a16:creationId xmlns:a16="http://schemas.microsoft.com/office/drawing/2014/main" id="{FDF32581-CAA1-43C6-8532-DC56C8435C2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38068" y="618067"/>
              <a:ext cx="3702134" cy="5774265"/>
            </a:xfrm>
            <a:prstGeom prst="rect">
              <a:avLst/>
            </a:prstGeom>
            <a:solidFill>
              <a:schemeClr val="accent1">
                <a:alpha val="97000"/>
              </a:schemeClr>
            </a:solidFill>
            <a:ln w="6350" cmpd="sng">
              <a:noFill/>
            </a:ln>
            <a:effectLst/>
          </p:spPr>
          <p:style>
            <a:lnRef idx="1">
              <a:schemeClr val="accent1"/>
            </a:lnRef>
            <a:fillRef idx="3">
              <a:schemeClr val="accent1"/>
            </a:fillRef>
            <a:effectRef idx="2">
              <a:schemeClr val="accent1"/>
            </a:effectRef>
            <a:fontRef idx="minor">
              <a:schemeClr val="lt1"/>
            </a:fontRef>
          </p:style>
        </p:sp>
        <p:sp>
          <p:nvSpPr>
            <p:cNvPr id="14" name="Rectangle 13">
              <a:extLst>
                <a:ext uri="{FF2B5EF4-FFF2-40B4-BE49-F238E27FC236}">
                  <a16:creationId xmlns:a16="http://schemas.microsoft.com/office/drawing/2014/main" id="{97EF55D5-23F0-4398-B16B-AEF5778C304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38068" y="457200"/>
              <a:ext cx="3703320" cy="9499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a:extLst>
              <a:ext uri="{FF2B5EF4-FFF2-40B4-BE49-F238E27FC236}">
                <a16:creationId xmlns:a16="http://schemas.microsoft.com/office/drawing/2014/main" id="{152D3A74-AADD-5042-8A6D-7EC01AC9236C}"/>
              </a:ext>
            </a:extLst>
          </p:cNvPr>
          <p:cNvSpPr>
            <a:spLocks noGrp="1"/>
          </p:cNvSpPr>
          <p:nvPr>
            <p:ph type="title"/>
          </p:nvPr>
        </p:nvSpPr>
        <p:spPr>
          <a:xfrm>
            <a:off x="681540" y="1006956"/>
            <a:ext cx="3730810" cy="1372177"/>
          </a:xfrm>
        </p:spPr>
        <p:txBody>
          <a:bodyPr anchor="ctr">
            <a:normAutofit/>
          </a:bodyPr>
          <a:lstStyle/>
          <a:p>
            <a:pPr algn="ctr">
              <a:lnSpc>
                <a:spcPct val="90000"/>
              </a:lnSpc>
            </a:pPr>
            <a:r>
              <a:rPr lang="en-US" sz="2200" dirty="0">
                <a:solidFill>
                  <a:srgbClr val="FFFFFF"/>
                </a:solidFill>
              </a:rPr>
              <a:t>Antibiotic use Overtime=gut permeability and dysbiosis </a:t>
            </a:r>
          </a:p>
        </p:txBody>
      </p:sp>
      <p:sp>
        <p:nvSpPr>
          <p:cNvPr id="3" name="Content Placeholder 2">
            <a:extLst>
              <a:ext uri="{FF2B5EF4-FFF2-40B4-BE49-F238E27FC236}">
                <a16:creationId xmlns:a16="http://schemas.microsoft.com/office/drawing/2014/main" id="{EB627192-4660-F549-B287-44025E9AB9FA}"/>
              </a:ext>
            </a:extLst>
          </p:cNvPr>
          <p:cNvSpPr>
            <a:spLocks noGrp="1"/>
          </p:cNvSpPr>
          <p:nvPr>
            <p:ph idx="1"/>
          </p:nvPr>
        </p:nvSpPr>
        <p:spPr>
          <a:xfrm>
            <a:off x="678531" y="2438399"/>
            <a:ext cx="3730810" cy="3564467"/>
          </a:xfrm>
        </p:spPr>
        <p:txBody>
          <a:bodyPr>
            <a:normAutofit/>
          </a:bodyPr>
          <a:lstStyle/>
          <a:p>
            <a:pPr>
              <a:buClr>
                <a:srgbClr val="FF8CA8"/>
              </a:buClr>
            </a:pPr>
            <a:r>
              <a:rPr lang="en-US">
                <a:solidFill>
                  <a:srgbClr val="FFFFFF"/>
                </a:solidFill>
              </a:rPr>
              <a:t>Natural flora eradicated </a:t>
            </a:r>
          </a:p>
          <a:p>
            <a:pPr>
              <a:buClr>
                <a:srgbClr val="FF8CA8"/>
              </a:buClr>
            </a:pPr>
            <a:r>
              <a:rPr lang="en-US">
                <a:solidFill>
                  <a:srgbClr val="FFFFFF"/>
                </a:solidFill>
              </a:rPr>
              <a:t>Induced chronic inflammation</a:t>
            </a:r>
          </a:p>
          <a:p>
            <a:pPr>
              <a:buClr>
                <a:srgbClr val="FF8CA8"/>
              </a:buClr>
            </a:pPr>
            <a:r>
              <a:rPr lang="en-US">
                <a:solidFill>
                  <a:srgbClr val="FFFFFF"/>
                </a:solidFill>
              </a:rPr>
              <a:t>Possible intestinal infection</a:t>
            </a:r>
          </a:p>
          <a:p>
            <a:pPr>
              <a:buClr>
                <a:srgbClr val="FF8CA8"/>
              </a:buClr>
            </a:pPr>
            <a:r>
              <a:rPr lang="en-US">
                <a:solidFill>
                  <a:srgbClr val="FFFFFF"/>
                </a:solidFill>
              </a:rPr>
              <a:t>Cyclical relapse of  infection </a:t>
            </a:r>
          </a:p>
        </p:txBody>
      </p:sp>
    </p:spTree>
    <p:extLst>
      <p:ext uri="{BB962C8B-B14F-4D97-AF65-F5344CB8AC3E}">
        <p14:creationId xmlns:p14="http://schemas.microsoft.com/office/powerpoint/2010/main" val="332233580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504BED40-EAF7-4E55-AFF7-2CD840EBD3A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a:extLst>
              <a:ext uri="{FF2B5EF4-FFF2-40B4-BE49-F238E27FC236}">
                <a16:creationId xmlns:a16="http://schemas.microsoft.com/office/drawing/2014/main" id="{D3EF19C1-D584-6B4A-B254-AD0264CBCE59}"/>
              </a:ext>
            </a:extLst>
          </p:cNvPr>
          <p:cNvPicPr>
            <a:picLocks noChangeAspect="1"/>
          </p:cNvPicPr>
          <p:nvPr/>
        </p:nvPicPr>
        <p:blipFill rotWithShape="1">
          <a:blip r:embed="rId2"/>
          <a:srcRect t="1991" r="-2" b="-2"/>
          <a:stretch/>
        </p:blipFill>
        <p:spPr>
          <a:xfrm>
            <a:off x="7521283" y="10"/>
            <a:ext cx="4670717" cy="6857990"/>
          </a:xfrm>
          <a:prstGeom prst="rect">
            <a:avLst/>
          </a:prstGeom>
        </p:spPr>
      </p:pic>
      <p:sp>
        <p:nvSpPr>
          <p:cNvPr id="2" name="Title 1">
            <a:extLst>
              <a:ext uri="{FF2B5EF4-FFF2-40B4-BE49-F238E27FC236}">
                <a16:creationId xmlns:a16="http://schemas.microsoft.com/office/drawing/2014/main" id="{E96C62FA-A1E1-BB4B-AC35-B09C4B0B4ACA}"/>
              </a:ext>
            </a:extLst>
          </p:cNvPr>
          <p:cNvSpPr>
            <a:spLocks noGrp="1"/>
          </p:cNvSpPr>
          <p:nvPr>
            <p:ph type="title"/>
          </p:nvPr>
        </p:nvSpPr>
        <p:spPr>
          <a:xfrm>
            <a:off x="581192" y="702156"/>
            <a:ext cx="7225075" cy="1013800"/>
          </a:xfrm>
        </p:spPr>
        <p:txBody>
          <a:bodyPr>
            <a:normAutofit/>
          </a:bodyPr>
          <a:lstStyle/>
          <a:p>
            <a:r>
              <a:rPr lang="en-US">
                <a:solidFill>
                  <a:schemeClr val="accent1"/>
                </a:solidFill>
              </a:rPr>
              <a:t>Ongoing challenge </a:t>
            </a:r>
          </a:p>
        </p:txBody>
      </p:sp>
      <p:sp>
        <p:nvSpPr>
          <p:cNvPr id="12" name="Rectangle 11">
            <a:extLst>
              <a:ext uri="{FF2B5EF4-FFF2-40B4-BE49-F238E27FC236}">
                <a16:creationId xmlns:a16="http://schemas.microsoft.com/office/drawing/2014/main" id="{F367CCF1-BB1E-41CF-8499-94A870C33EF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46534" y="457200"/>
            <a:ext cx="6675120" cy="9499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3" name="Content Placeholder 2">
            <a:extLst>
              <a:ext uri="{FF2B5EF4-FFF2-40B4-BE49-F238E27FC236}">
                <a16:creationId xmlns:a16="http://schemas.microsoft.com/office/drawing/2014/main" id="{BA705F38-0E94-F243-85AE-80AF90BB9C65}"/>
              </a:ext>
            </a:extLst>
          </p:cNvPr>
          <p:cNvSpPr>
            <a:spLocks noGrp="1"/>
          </p:cNvSpPr>
          <p:nvPr>
            <p:ph idx="1"/>
          </p:nvPr>
        </p:nvSpPr>
        <p:spPr>
          <a:xfrm>
            <a:off x="581194" y="1896533"/>
            <a:ext cx="6309003" cy="3962266"/>
          </a:xfrm>
        </p:spPr>
        <p:txBody>
          <a:bodyPr>
            <a:normAutofit/>
          </a:bodyPr>
          <a:lstStyle/>
          <a:p>
            <a:pPr>
              <a:buClr>
                <a:srgbClr val="BE7664"/>
              </a:buClr>
            </a:pPr>
            <a:r>
              <a:rPr lang="en-US" dirty="0"/>
              <a:t>While there are some new antibiotics in development, none of them are expected to be effective against the most dangerous forms of antibiotic-resistant bacteria.</a:t>
            </a:r>
            <a:endParaRPr lang="en-US"/>
          </a:p>
          <a:p>
            <a:pPr>
              <a:buClr>
                <a:srgbClr val="BE7664"/>
              </a:buClr>
            </a:pPr>
            <a:r>
              <a:rPr lang="en-US" dirty="0"/>
              <a:t>Travel: Antibiotic resistance is a global problem, requiring efforts from all nations and many sectors.</a:t>
            </a:r>
            <a:endParaRPr lang="en-US"/>
          </a:p>
          <a:p>
            <a:pPr marL="0" indent="0">
              <a:buClr>
                <a:srgbClr val="BE7664"/>
              </a:buClr>
              <a:buNone/>
            </a:pPr>
            <a:endParaRPr lang="en-US"/>
          </a:p>
        </p:txBody>
      </p:sp>
    </p:spTree>
    <p:extLst>
      <p:ext uri="{BB962C8B-B14F-4D97-AF65-F5344CB8AC3E}">
        <p14:creationId xmlns:p14="http://schemas.microsoft.com/office/powerpoint/2010/main" val="419788615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6BFF1E8A-3E3F-4A67-97F8-32C8D412380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46534" y="457200"/>
            <a:ext cx="3703320" cy="9499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12" name="Rectangle 11">
            <a:extLst>
              <a:ext uri="{FF2B5EF4-FFF2-40B4-BE49-F238E27FC236}">
                <a16:creationId xmlns:a16="http://schemas.microsoft.com/office/drawing/2014/main" id="{D0BBA9C7-5B8B-474E-9392-E742C78ED5D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042147" y="453643"/>
            <a:ext cx="3703320" cy="98554"/>
          </a:xfrm>
          <a:prstGeom prst="rect">
            <a:avLst/>
          </a:prstGeom>
          <a:solidFill>
            <a:schemeClr val="accent4"/>
          </a:solidFill>
          <a:ln>
            <a:noFill/>
          </a:ln>
          <a:effectLst/>
        </p:spPr>
        <p:style>
          <a:lnRef idx="1">
            <a:schemeClr val="accent1"/>
          </a:lnRef>
          <a:fillRef idx="3">
            <a:schemeClr val="accent1"/>
          </a:fillRef>
          <a:effectRef idx="2">
            <a:schemeClr val="accent1"/>
          </a:effectRef>
          <a:fontRef idx="minor">
            <a:schemeClr val="lt1"/>
          </a:fontRef>
        </p:style>
      </p:sp>
      <p:sp>
        <p:nvSpPr>
          <p:cNvPr id="14" name="Rectangle 13">
            <a:extLst>
              <a:ext uri="{FF2B5EF4-FFF2-40B4-BE49-F238E27FC236}">
                <a16:creationId xmlns:a16="http://schemas.microsoft.com/office/drawing/2014/main" id="{1D52F3B2-AFE1-41E8-9E34-D2B02A65826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241830" y="457200"/>
            <a:ext cx="3703320" cy="91440"/>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sp>
      <p:sp>
        <p:nvSpPr>
          <p:cNvPr id="16" name="Rectangle 15">
            <a:extLst>
              <a:ext uri="{FF2B5EF4-FFF2-40B4-BE49-F238E27FC236}">
                <a16:creationId xmlns:a16="http://schemas.microsoft.com/office/drawing/2014/main" id="{7A8E2F28-54A2-432C-AAF7-7154C3D579C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46534" y="3085765"/>
            <a:ext cx="11262866" cy="330480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useBgFill="1">
        <p:nvSpPr>
          <p:cNvPr id="18" name="Rectangle 17">
            <a:extLst>
              <a:ext uri="{FF2B5EF4-FFF2-40B4-BE49-F238E27FC236}">
                <a16:creationId xmlns:a16="http://schemas.microsoft.com/office/drawing/2014/main" id="{386191B5-2583-4B3E-B008-3E5A3761471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12191999"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Content Placeholder 4">
            <a:extLst>
              <a:ext uri="{FF2B5EF4-FFF2-40B4-BE49-F238E27FC236}">
                <a16:creationId xmlns:a16="http://schemas.microsoft.com/office/drawing/2014/main" id="{96014A5F-72C4-7E4F-9D04-DFC53382459C}"/>
              </a:ext>
            </a:extLst>
          </p:cNvPr>
          <p:cNvPicPr>
            <a:picLocks noGrp="1" noChangeAspect="1"/>
          </p:cNvPicPr>
          <p:nvPr>
            <p:ph idx="1"/>
          </p:nvPr>
        </p:nvPicPr>
        <p:blipFill rotWithShape="1">
          <a:blip r:embed="rId2"/>
          <a:srcRect l="8571" r="5242" b="2"/>
          <a:stretch/>
        </p:blipFill>
        <p:spPr>
          <a:xfrm>
            <a:off x="89553" y="453643"/>
            <a:ext cx="7855597" cy="5947157"/>
          </a:xfrm>
          <a:prstGeom prst="rect">
            <a:avLst/>
          </a:prstGeom>
        </p:spPr>
      </p:pic>
      <p:sp>
        <p:nvSpPr>
          <p:cNvPr id="20" name="Rectangle 19">
            <a:extLst>
              <a:ext uri="{FF2B5EF4-FFF2-40B4-BE49-F238E27FC236}">
                <a16:creationId xmlns:a16="http://schemas.microsoft.com/office/drawing/2014/main" id="{A9C7CFDB-8577-4539-8795-F8B34A3075B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042147" y="723899"/>
            <a:ext cx="3703320" cy="5666666"/>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a:extLst>
              <a:ext uri="{FF2B5EF4-FFF2-40B4-BE49-F238E27FC236}">
                <a16:creationId xmlns:a16="http://schemas.microsoft.com/office/drawing/2014/main" id="{CAFBE6BA-86E0-374A-9D46-C87C14481DB0}"/>
              </a:ext>
            </a:extLst>
          </p:cNvPr>
          <p:cNvSpPr>
            <a:spLocks noGrp="1"/>
          </p:cNvSpPr>
          <p:nvPr>
            <p:ph type="title"/>
          </p:nvPr>
        </p:nvSpPr>
        <p:spPr>
          <a:xfrm>
            <a:off x="8296275" y="1419225"/>
            <a:ext cx="3081576" cy="2085869"/>
          </a:xfrm>
        </p:spPr>
        <p:txBody>
          <a:bodyPr vert="horz" lIns="91440" tIns="45720" rIns="91440" bIns="45720" rtlCol="0" anchor="b">
            <a:normAutofit fontScale="90000"/>
          </a:bodyPr>
          <a:lstStyle/>
          <a:p>
            <a:pPr algn="ctr"/>
            <a:r>
              <a:rPr lang="en-US" sz="3300" dirty="0">
                <a:solidFill>
                  <a:srgbClr val="FFFFFF"/>
                </a:solidFill>
                <a:latin typeface="Century Gothic" panose="020B0502020202020204" pitchFamily="34" charset="0"/>
              </a:rPr>
              <a:t>Antibiotic Affects on the Gut and health</a:t>
            </a:r>
          </a:p>
        </p:txBody>
      </p:sp>
      <p:sp>
        <p:nvSpPr>
          <p:cNvPr id="22" name="Rectangle 21">
            <a:extLst>
              <a:ext uri="{FF2B5EF4-FFF2-40B4-BE49-F238E27FC236}">
                <a16:creationId xmlns:a16="http://schemas.microsoft.com/office/drawing/2014/main" id="{295C4DB5-1B45-490F-A51B-23C9B9A433C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46534" y="457200"/>
            <a:ext cx="3703320" cy="9499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4" name="Rectangle 23">
            <a:extLst>
              <a:ext uri="{FF2B5EF4-FFF2-40B4-BE49-F238E27FC236}">
                <a16:creationId xmlns:a16="http://schemas.microsoft.com/office/drawing/2014/main" id="{63C20DDE-67DF-47CA-B658-875EA5D810B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241830" y="457200"/>
            <a:ext cx="3703320" cy="91440"/>
          </a:xfrm>
          <a:prstGeom prst="rect">
            <a:avLst/>
          </a:prstGeom>
          <a:solidFill>
            <a:srgbClr val="F5B958"/>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5">
            <a:extLst>
              <a:ext uri="{FF2B5EF4-FFF2-40B4-BE49-F238E27FC236}">
                <a16:creationId xmlns:a16="http://schemas.microsoft.com/office/drawing/2014/main" id="{72B4ED93-D6A4-4A1D-9CA7-A0549AB6D40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042147" y="453643"/>
            <a:ext cx="3703320" cy="98554"/>
          </a:xfrm>
          <a:prstGeom prst="rect">
            <a:avLst/>
          </a:prstGeom>
          <a:solidFill>
            <a:schemeClr val="accent4"/>
          </a:solidFill>
          <a:ln>
            <a:noFill/>
          </a:ln>
          <a:effectLst/>
        </p:spPr>
        <p:style>
          <a:lnRef idx="1">
            <a:schemeClr val="accent1"/>
          </a:lnRef>
          <a:fillRef idx="3">
            <a:schemeClr val="accent1"/>
          </a:fillRef>
          <a:effectRef idx="2">
            <a:schemeClr val="accent1"/>
          </a:effectRef>
          <a:fontRef idx="minor">
            <a:schemeClr val="lt1"/>
          </a:fontRef>
        </p:style>
      </p:sp>
    </p:spTree>
    <p:extLst>
      <p:ext uri="{BB962C8B-B14F-4D97-AF65-F5344CB8AC3E}">
        <p14:creationId xmlns:p14="http://schemas.microsoft.com/office/powerpoint/2010/main" val="348215839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6BFF1E8A-3E3F-4A67-97F8-32C8D412380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46534" y="457200"/>
            <a:ext cx="3703320" cy="9499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12" name="Rectangle 11">
            <a:extLst>
              <a:ext uri="{FF2B5EF4-FFF2-40B4-BE49-F238E27FC236}">
                <a16:creationId xmlns:a16="http://schemas.microsoft.com/office/drawing/2014/main" id="{D0BBA9C7-5B8B-474E-9392-E742C78ED5D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042147" y="453643"/>
            <a:ext cx="3703320" cy="98554"/>
          </a:xfrm>
          <a:prstGeom prst="rect">
            <a:avLst/>
          </a:prstGeom>
          <a:solidFill>
            <a:schemeClr val="accent4"/>
          </a:solidFill>
          <a:ln>
            <a:noFill/>
          </a:ln>
          <a:effectLst/>
        </p:spPr>
        <p:style>
          <a:lnRef idx="1">
            <a:schemeClr val="accent1"/>
          </a:lnRef>
          <a:fillRef idx="3">
            <a:schemeClr val="accent1"/>
          </a:fillRef>
          <a:effectRef idx="2">
            <a:schemeClr val="accent1"/>
          </a:effectRef>
          <a:fontRef idx="minor">
            <a:schemeClr val="lt1"/>
          </a:fontRef>
        </p:style>
      </p:sp>
      <p:sp>
        <p:nvSpPr>
          <p:cNvPr id="14" name="Rectangle 13">
            <a:extLst>
              <a:ext uri="{FF2B5EF4-FFF2-40B4-BE49-F238E27FC236}">
                <a16:creationId xmlns:a16="http://schemas.microsoft.com/office/drawing/2014/main" id="{1D52F3B2-AFE1-41E8-9E34-D2B02A65826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241830" y="457200"/>
            <a:ext cx="3703320" cy="91440"/>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sp>
      <p:sp>
        <p:nvSpPr>
          <p:cNvPr id="16" name="Rectangle 15">
            <a:extLst>
              <a:ext uri="{FF2B5EF4-FFF2-40B4-BE49-F238E27FC236}">
                <a16:creationId xmlns:a16="http://schemas.microsoft.com/office/drawing/2014/main" id="{7A8E2F28-54A2-432C-AAF7-7154C3D579C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46534" y="3085765"/>
            <a:ext cx="11262866" cy="330480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useBgFill="1">
        <p:nvSpPr>
          <p:cNvPr id="18" name="Rectangle 17">
            <a:extLst>
              <a:ext uri="{FF2B5EF4-FFF2-40B4-BE49-F238E27FC236}">
                <a16:creationId xmlns:a16="http://schemas.microsoft.com/office/drawing/2014/main" id="{386191B5-2583-4B3E-B008-3E5A3761471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12191999"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Content Placeholder 4">
            <a:extLst>
              <a:ext uri="{FF2B5EF4-FFF2-40B4-BE49-F238E27FC236}">
                <a16:creationId xmlns:a16="http://schemas.microsoft.com/office/drawing/2014/main" id="{A2F9DA8C-DA4B-804E-842F-55C400159F1D}"/>
              </a:ext>
            </a:extLst>
          </p:cNvPr>
          <p:cNvPicPr>
            <a:picLocks noGrp="1" noChangeAspect="1"/>
          </p:cNvPicPr>
          <p:nvPr>
            <p:ph idx="1"/>
          </p:nvPr>
        </p:nvPicPr>
        <p:blipFill rotWithShape="1">
          <a:blip r:embed="rId2"/>
          <a:srcRect t="9062" r="2" b="2"/>
          <a:stretch/>
        </p:blipFill>
        <p:spPr>
          <a:xfrm>
            <a:off x="446534" y="723899"/>
            <a:ext cx="7498616" cy="5676901"/>
          </a:xfrm>
          <a:prstGeom prst="rect">
            <a:avLst/>
          </a:prstGeom>
        </p:spPr>
      </p:pic>
      <p:sp>
        <p:nvSpPr>
          <p:cNvPr id="20" name="Rectangle 19">
            <a:extLst>
              <a:ext uri="{FF2B5EF4-FFF2-40B4-BE49-F238E27FC236}">
                <a16:creationId xmlns:a16="http://schemas.microsoft.com/office/drawing/2014/main" id="{A9C7CFDB-8577-4539-8795-F8B34A3075B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042147" y="723899"/>
            <a:ext cx="3703320" cy="5666666"/>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a:extLst>
              <a:ext uri="{FF2B5EF4-FFF2-40B4-BE49-F238E27FC236}">
                <a16:creationId xmlns:a16="http://schemas.microsoft.com/office/drawing/2014/main" id="{366337FB-EECB-5545-8D12-8DDD09ACAF63}"/>
              </a:ext>
            </a:extLst>
          </p:cNvPr>
          <p:cNvSpPr>
            <a:spLocks noGrp="1"/>
          </p:cNvSpPr>
          <p:nvPr>
            <p:ph type="title"/>
          </p:nvPr>
        </p:nvSpPr>
        <p:spPr>
          <a:xfrm>
            <a:off x="8286487" y="2386065"/>
            <a:ext cx="3081576" cy="2085869"/>
          </a:xfrm>
        </p:spPr>
        <p:txBody>
          <a:bodyPr vert="horz" lIns="91440" tIns="45720" rIns="91440" bIns="45720" rtlCol="0" anchor="b">
            <a:normAutofit/>
          </a:bodyPr>
          <a:lstStyle/>
          <a:p>
            <a:pPr algn="ctr"/>
            <a:r>
              <a:rPr lang="en-US" dirty="0">
                <a:solidFill>
                  <a:srgbClr val="FFFFFF"/>
                </a:solidFill>
              </a:rPr>
              <a:t>Cellular alterations from antibiotic use </a:t>
            </a:r>
          </a:p>
        </p:txBody>
      </p:sp>
      <p:sp>
        <p:nvSpPr>
          <p:cNvPr id="22" name="Rectangle 21">
            <a:extLst>
              <a:ext uri="{FF2B5EF4-FFF2-40B4-BE49-F238E27FC236}">
                <a16:creationId xmlns:a16="http://schemas.microsoft.com/office/drawing/2014/main" id="{295C4DB5-1B45-490F-A51B-23C9B9A433C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46534" y="457200"/>
            <a:ext cx="3703320" cy="9499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4" name="Rectangle 23">
            <a:extLst>
              <a:ext uri="{FF2B5EF4-FFF2-40B4-BE49-F238E27FC236}">
                <a16:creationId xmlns:a16="http://schemas.microsoft.com/office/drawing/2014/main" id="{63C20DDE-67DF-47CA-B658-875EA5D810B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241830" y="457200"/>
            <a:ext cx="3703320" cy="91440"/>
          </a:xfrm>
          <a:prstGeom prst="rect">
            <a:avLst/>
          </a:prstGeom>
          <a:solidFill>
            <a:srgbClr val="E2E66B"/>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5">
            <a:extLst>
              <a:ext uri="{FF2B5EF4-FFF2-40B4-BE49-F238E27FC236}">
                <a16:creationId xmlns:a16="http://schemas.microsoft.com/office/drawing/2014/main" id="{72B4ED93-D6A4-4A1D-9CA7-A0549AB6D40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042147" y="453643"/>
            <a:ext cx="3703320" cy="98554"/>
          </a:xfrm>
          <a:prstGeom prst="rect">
            <a:avLst/>
          </a:prstGeom>
          <a:solidFill>
            <a:schemeClr val="accent4"/>
          </a:solidFill>
          <a:ln>
            <a:noFill/>
          </a:ln>
          <a:effectLst/>
        </p:spPr>
        <p:style>
          <a:lnRef idx="1">
            <a:schemeClr val="accent1"/>
          </a:lnRef>
          <a:fillRef idx="3">
            <a:schemeClr val="accent1"/>
          </a:fillRef>
          <a:effectRef idx="2">
            <a:schemeClr val="accent1"/>
          </a:effectRef>
          <a:fontRef idx="minor">
            <a:schemeClr val="lt1"/>
          </a:fontRef>
        </p:style>
      </p:sp>
    </p:spTree>
    <p:extLst>
      <p:ext uri="{BB962C8B-B14F-4D97-AF65-F5344CB8AC3E}">
        <p14:creationId xmlns:p14="http://schemas.microsoft.com/office/powerpoint/2010/main" val="24332801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6BFF1E8A-3E3F-4A67-97F8-32C8D412380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46534" y="457200"/>
            <a:ext cx="3703320" cy="9499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12" name="Rectangle 11">
            <a:extLst>
              <a:ext uri="{FF2B5EF4-FFF2-40B4-BE49-F238E27FC236}">
                <a16:creationId xmlns:a16="http://schemas.microsoft.com/office/drawing/2014/main" id="{D0BBA9C7-5B8B-474E-9392-E742C78ED5D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042147" y="453643"/>
            <a:ext cx="3703320" cy="98554"/>
          </a:xfrm>
          <a:prstGeom prst="rect">
            <a:avLst/>
          </a:prstGeom>
          <a:solidFill>
            <a:schemeClr val="accent4"/>
          </a:solidFill>
          <a:ln>
            <a:noFill/>
          </a:ln>
          <a:effectLst/>
        </p:spPr>
        <p:style>
          <a:lnRef idx="1">
            <a:schemeClr val="accent1"/>
          </a:lnRef>
          <a:fillRef idx="3">
            <a:schemeClr val="accent1"/>
          </a:fillRef>
          <a:effectRef idx="2">
            <a:schemeClr val="accent1"/>
          </a:effectRef>
          <a:fontRef idx="minor">
            <a:schemeClr val="lt1"/>
          </a:fontRef>
        </p:style>
      </p:sp>
      <p:sp>
        <p:nvSpPr>
          <p:cNvPr id="14" name="Rectangle 13">
            <a:extLst>
              <a:ext uri="{FF2B5EF4-FFF2-40B4-BE49-F238E27FC236}">
                <a16:creationId xmlns:a16="http://schemas.microsoft.com/office/drawing/2014/main" id="{1D52F3B2-AFE1-41E8-9E34-D2B02A65826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241830" y="457200"/>
            <a:ext cx="3703320" cy="91440"/>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sp>
      <p:sp>
        <p:nvSpPr>
          <p:cNvPr id="16" name="Rectangle 15">
            <a:extLst>
              <a:ext uri="{FF2B5EF4-FFF2-40B4-BE49-F238E27FC236}">
                <a16:creationId xmlns:a16="http://schemas.microsoft.com/office/drawing/2014/main" id="{7A8E2F28-54A2-432C-AAF7-7154C3D579C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46534" y="3085765"/>
            <a:ext cx="11262866" cy="330480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useBgFill="1">
        <p:nvSpPr>
          <p:cNvPr id="18" name="Rectangle 17">
            <a:extLst>
              <a:ext uri="{FF2B5EF4-FFF2-40B4-BE49-F238E27FC236}">
                <a16:creationId xmlns:a16="http://schemas.microsoft.com/office/drawing/2014/main" id="{386191B5-2583-4B3E-B008-3E5A3761471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12191999"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Content Placeholder 4">
            <a:extLst>
              <a:ext uri="{FF2B5EF4-FFF2-40B4-BE49-F238E27FC236}">
                <a16:creationId xmlns:a16="http://schemas.microsoft.com/office/drawing/2014/main" id="{979C6496-0517-CB4E-ACC4-4ACE3DDC6BDD}"/>
              </a:ext>
            </a:extLst>
          </p:cNvPr>
          <p:cNvPicPr>
            <a:picLocks noGrp="1" noChangeAspect="1"/>
          </p:cNvPicPr>
          <p:nvPr>
            <p:ph idx="1"/>
          </p:nvPr>
        </p:nvPicPr>
        <p:blipFill rotWithShape="1">
          <a:blip r:embed="rId2"/>
          <a:srcRect l="4164" r="14269" b="-2"/>
          <a:stretch/>
        </p:blipFill>
        <p:spPr>
          <a:xfrm>
            <a:off x="446534" y="723899"/>
            <a:ext cx="7498616" cy="5676901"/>
          </a:xfrm>
          <a:prstGeom prst="rect">
            <a:avLst/>
          </a:prstGeom>
        </p:spPr>
      </p:pic>
      <p:sp>
        <p:nvSpPr>
          <p:cNvPr id="20" name="Rectangle 19">
            <a:extLst>
              <a:ext uri="{FF2B5EF4-FFF2-40B4-BE49-F238E27FC236}">
                <a16:creationId xmlns:a16="http://schemas.microsoft.com/office/drawing/2014/main" id="{A9C7CFDB-8577-4539-8795-F8B34A3075B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042147" y="723899"/>
            <a:ext cx="3703320" cy="5666666"/>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a:extLst>
              <a:ext uri="{FF2B5EF4-FFF2-40B4-BE49-F238E27FC236}">
                <a16:creationId xmlns:a16="http://schemas.microsoft.com/office/drawing/2014/main" id="{71F25E3E-849B-1542-B600-C651B50DF66A}"/>
              </a:ext>
            </a:extLst>
          </p:cNvPr>
          <p:cNvSpPr>
            <a:spLocks noGrp="1"/>
          </p:cNvSpPr>
          <p:nvPr>
            <p:ph type="title"/>
          </p:nvPr>
        </p:nvSpPr>
        <p:spPr>
          <a:xfrm>
            <a:off x="8286487" y="2386065"/>
            <a:ext cx="3081576" cy="2085869"/>
          </a:xfrm>
        </p:spPr>
        <p:txBody>
          <a:bodyPr vert="horz" lIns="91440" tIns="45720" rIns="91440" bIns="45720" rtlCol="0" anchor="b">
            <a:normAutofit/>
          </a:bodyPr>
          <a:lstStyle/>
          <a:p>
            <a:pPr algn="ctr"/>
            <a:r>
              <a:rPr lang="en-US" sz="3600" dirty="0">
                <a:solidFill>
                  <a:srgbClr val="FFFFFF"/>
                </a:solidFill>
              </a:rPr>
              <a:t>Antibiotics reduce diversity </a:t>
            </a:r>
          </a:p>
        </p:txBody>
      </p:sp>
      <p:sp>
        <p:nvSpPr>
          <p:cNvPr id="22" name="Rectangle 21">
            <a:extLst>
              <a:ext uri="{FF2B5EF4-FFF2-40B4-BE49-F238E27FC236}">
                <a16:creationId xmlns:a16="http://schemas.microsoft.com/office/drawing/2014/main" id="{295C4DB5-1B45-490F-A51B-23C9B9A433C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46534" y="457200"/>
            <a:ext cx="3703320" cy="9499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4" name="Rectangle 23">
            <a:extLst>
              <a:ext uri="{FF2B5EF4-FFF2-40B4-BE49-F238E27FC236}">
                <a16:creationId xmlns:a16="http://schemas.microsoft.com/office/drawing/2014/main" id="{63C20DDE-67DF-47CA-B658-875EA5D810B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241830" y="457200"/>
            <a:ext cx="3703320" cy="91440"/>
          </a:xfrm>
          <a:prstGeom prst="rect">
            <a:avLst/>
          </a:prstGeom>
          <a:solidFill>
            <a:srgbClr val="F5BD63"/>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5">
            <a:extLst>
              <a:ext uri="{FF2B5EF4-FFF2-40B4-BE49-F238E27FC236}">
                <a16:creationId xmlns:a16="http://schemas.microsoft.com/office/drawing/2014/main" id="{72B4ED93-D6A4-4A1D-9CA7-A0549AB6D40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042147" y="453643"/>
            <a:ext cx="3703320" cy="98554"/>
          </a:xfrm>
          <a:prstGeom prst="rect">
            <a:avLst/>
          </a:prstGeom>
          <a:solidFill>
            <a:schemeClr val="accent4"/>
          </a:solidFill>
          <a:ln>
            <a:noFill/>
          </a:ln>
          <a:effectLst/>
        </p:spPr>
        <p:style>
          <a:lnRef idx="1">
            <a:schemeClr val="accent1"/>
          </a:lnRef>
          <a:fillRef idx="3">
            <a:schemeClr val="accent1"/>
          </a:fillRef>
          <a:effectRef idx="2">
            <a:schemeClr val="accent1"/>
          </a:effectRef>
          <a:fontRef idx="minor">
            <a:schemeClr val="lt1"/>
          </a:fontRef>
        </p:style>
      </p:sp>
    </p:spTree>
    <p:extLst>
      <p:ext uri="{BB962C8B-B14F-4D97-AF65-F5344CB8AC3E}">
        <p14:creationId xmlns:p14="http://schemas.microsoft.com/office/powerpoint/2010/main" val="94855820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6BFF1E8A-3E3F-4A67-97F8-32C8D412380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46534" y="457200"/>
            <a:ext cx="3703320" cy="9499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12" name="Rectangle 11">
            <a:extLst>
              <a:ext uri="{FF2B5EF4-FFF2-40B4-BE49-F238E27FC236}">
                <a16:creationId xmlns:a16="http://schemas.microsoft.com/office/drawing/2014/main" id="{D0BBA9C7-5B8B-474E-9392-E742C78ED5D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042147" y="453643"/>
            <a:ext cx="3703320" cy="98554"/>
          </a:xfrm>
          <a:prstGeom prst="rect">
            <a:avLst/>
          </a:prstGeom>
          <a:solidFill>
            <a:schemeClr val="accent4"/>
          </a:solidFill>
          <a:ln>
            <a:noFill/>
          </a:ln>
          <a:effectLst/>
        </p:spPr>
        <p:style>
          <a:lnRef idx="1">
            <a:schemeClr val="accent1"/>
          </a:lnRef>
          <a:fillRef idx="3">
            <a:schemeClr val="accent1"/>
          </a:fillRef>
          <a:effectRef idx="2">
            <a:schemeClr val="accent1"/>
          </a:effectRef>
          <a:fontRef idx="minor">
            <a:schemeClr val="lt1"/>
          </a:fontRef>
        </p:style>
      </p:sp>
      <p:sp>
        <p:nvSpPr>
          <p:cNvPr id="14" name="Rectangle 13">
            <a:extLst>
              <a:ext uri="{FF2B5EF4-FFF2-40B4-BE49-F238E27FC236}">
                <a16:creationId xmlns:a16="http://schemas.microsoft.com/office/drawing/2014/main" id="{1D52F3B2-AFE1-41E8-9E34-D2B02A65826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241830" y="457200"/>
            <a:ext cx="3703320" cy="91440"/>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sp>
      <p:sp>
        <p:nvSpPr>
          <p:cNvPr id="16" name="Rectangle 15">
            <a:extLst>
              <a:ext uri="{FF2B5EF4-FFF2-40B4-BE49-F238E27FC236}">
                <a16:creationId xmlns:a16="http://schemas.microsoft.com/office/drawing/2014/main" id="{7A8E2F28-54A2-432C-AAF7-7154C3D579C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46534" y="3085765"/>
            <a:ext cx="11262866" cy="330480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useBgFill="1">
        <p:nvSpPr>
          <p:cNvPr id="18" name="Rectangle 17">
            <a:extLst>
              <a:ext uri="{FF2B5EF4-FFF2-40B4-BE49-F238E27FC236}">
                <a16:creationId xmlns:a16="http://schemas.microsoft.com/office/drawing/2014/main" id="{386191B5-2583-4B3E-B008-3E5A3761471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12191999"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Content Placeholder 4">
            <a:extLst>
              <a:ext uri="{FF2B5EF4-FFF2-40B4-BE49-F238E27FC236}">
                <a16:creationId xmlns:a16="http://schemas.microsoft.com/office/drawing/2014/main" id="{C1889F31-776F-EA49-912E-076C1F85B248}"/>
              </a:ext>
            </a:extLst>
          </p:cNvPr>
          <p:cNvPicPr>
            <a:picLocks noGrp="1" noChangeAspect="1"/>
          </p:cNvPicPr>
          <p:nvPr>
            <p:ph idx="1"/>
          </p:nvPr>
        </p:nvPicPr>
        <p:blipFill rotWithShape="1">
          <a:blip r:embed="rId2"/>
          <a:srcRect t="8376" r="1" b="16865"/>
          <a:stretch/>
        </p:blipFill>
        <p:spPr>
          <a:xfrm>
            <a:off x="157677" y="700085"/>
            <a:ext cx="8102531" cy="6134101"/>
          </a:xfrm>
          <a:prstGeom prst="rect">
            <a:avLst/>
          </a:prstGeom>
        </p:spPr>
      </p:pic>
      <p:sp>
        <p:nvSpPr>
          <p:cNvPr id="20" name="Rectangle 19">
            <a:extLst>
              <a:ext uri="{FF2B5EF4-FFF2-40B4-BE49-F238E27FC236}">
                <a16:creationId xmlns:a16="http://schemas.microsoft.com/office/drawing/2014/main" id="{A9C7CFDB-8577-4539-8795-F8B34A3075B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042147" y="723899"/>
            <a:ext cx="3703320" cy="5666666"/>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a:extLst>
              <a:ext uri="{FF2B5EF4-FFF2-40B4-BE49-F238E27FC236}">
                <a16:creationId xmlns:a16="http://schemas.microsoft.com/office/drawing/2014/main" id="{682D2035-7347-194A-8C2D-42546C4B3C91}"/>
              </a:ext>
            </a:extLst>
          </p:cNvPr>
          <p:cNvSpPr>
            <a:spLocks noGrp="1"/>
          </p:cNvSpPr>
          <p:nvPr>
            <p:ph type="title"/>
          </p:nvPr>
        </p:nvSpPr>
        <p:spPr>
          <a:xfrm>
            <a:off x="8296275" y="1419225"/>
            <a:ext cx="3081576" cy="2085869"/>
          </a:xfrm>
        </p:spPr>
        <p:txBody>
          <a:bodyPr vert="horz" lIns="91440" tIns="45720" rIns="91440" bIns="45720" rtlCol="0" anchor="b">
            <a:normAutofit/>
          </a:bodyPr>
          <a:lstStyle/>
          <a:p>
            <a:r>
              <a:rPr lang="en-US" sz="3600">
                <a:solidFill>
                  <a:srgbClr val="FFFFFF"/>
                </a:solidFill>
              </a:rPr>
              <a:t>Intestinal permeability </a:t>
            </a:r>
          </a:p>
        </p:txBody>
      </p:sp>
      <p:sp>
        <p:nvSpPr>
          <p:cNvPr id="22" name="Rectangle 21">
            <a:extLst>
              <a:ext uri="{FF2B5EF4-FFF2-40B4-BE49-F238E27FC236}">
                <a16:creationId xmlns:a16="http://schemas.microsoft.com/office/drawing/2014/main" id="{295C4DB5-1B45-490F-A51B-23C9B9A433C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46534" y="457200"/>
            <a:ext cx="3703320" cy="9499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4" name="Rectangle 23">
            <a:extLst>
              <a:ext uri="{FF2B5EF4-FFF2-40B4-BE49-F238E27FC236}">
                <a16:creationId xmlns:a16="http://schemas.microsoft.com/office/drawing/2014/main" id="{63C20DDE-67DF-47CA-B658-875EA5D810B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241830" y="457200"/>
            <a:ext cx="3703320" cy="91440"/>
          </a:xfrm>
          <a:prstGeom prst="rect">
            <a:avLst/>
          </a:prstGeom>
          <a:solidFill>
            <a:srgbClr val="F5C77D"/>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5">
            <a:extLst>
              <a:ext uri="{FF2B5EF4-FFF2-40B4-BE49-F238E27FC236}">
                <a16:creationId xmlns:a16="http://schemas.microsoft.com/office/drawing/2014/main" id="{72B4ED93-D6A4-4A1D-9CA7-A0549AB6D40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042147" y="453643"/>
            <a:ext cx="3703320" cy="98554"/>
          </a:xfrm>
          <a:prstGeom prst="rect">
            <a:avLst/>
          </a:prstGeom>
          <a:solidFill>
            <a:schemeClr val="accent4"/>
          </a:solidFill>
          <a:ln>
            <a:noFill/>
          </a:ln>
          <a:effectLst/>
        </p:spPr>
        <p:style>
          <a:lnRef idx="1">
            <a:schemeClr val="accent1"/>
          </a:lnRef>
          <a:fillRef idx="3">
            <a:schemeClr val="accent1"/>
          </a:fillRef>
          <a:effectRef idx="2">
            <a:schemeClr val="accent1"/>
          </a:effectRef>
          <a:fontRef idx="minor">
            <a:schemeClr val="lt1"/>
          </a:fontRef>
        </p:style>
      </p:sp>
    </p:spTree>
    <p:extLst>
      <p:ext uri="{BB962C8B-B14F-4D97-AF65-F5344CB8AC3E}">
        <p14:creationId xmlns:p14="http://schemas.microsoft.com/office/powerpoint/2010/main" val="201888483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8" name="Rectangle 47">
            <a:extLst>
              <a:ext uri="{FF2B5EF4-FFF2-40B4-BE49-F238E27FC236}">
                <a16:creationId xmlns:a16="http://schemas.microsoft.com/office/drawing/2014/main" id="{E8BED655-2EC5-4704-ADD4-A9156453313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46534" y="457200"/>
            <a:ext cx="3703320" cy="9499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50" name="Rectangle 49">
            <a:extLst>
              <a:ext uri="{FF2B5EF4-FFF2-40B4-BE49-F238E27FC236}">
                <a16:creationId xmlns:a16="http://schemas.microsoft.com/office/drawing/2014/main" id="{CBA419E7-4B43-4FA7-846D-76D394A32F0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042147" y="453643"/>
            <a:ext cx="3703320" cy="98554"/>
          </a:xfrm>
          <a:prstGeom prst="rect">
            <a:avLst/>
          </a:prstGeom>
          <a:solidFill>
            <a:schemeClr val="accent4"/>
          </a:solidFill>
          <a:ln>
            <a:noFill/>
          </a:ln>
          <a:effectLst/>
        </p:spPr>
        <p:style>
          <a:lnRef idx="1">
            <a:schemeClr val="accent1"/>
          </a:lnRef>
          <a:fillRef idx="3">
            <a:schemeClr val="accent1"/>
          </a:fillRef>
          <a:effectRef idx="2">
            <a:schemeClr val="accent1"/>
          </a:effectRef>
          <a:fontRef idx="minor">
            <a:schemeClr val="lt1"/>
          </a:fontRef>
        </p:style>
      </p:sp>
      <p:sp>
        <p:nvSpPr>
          <p:cNvPr id="52" name="Rectangle 51">
            <a:extLst>
              <a:ext uri="{FF2B5EF4-FFF2-40B4-BE49-F238E27FC236}">
                <a16:creationId xmlns:a16="http://schemas.microsoft.com/office/drawing/2014/main" id="{F7D34090-8F5C-4A49-8452-7328D66324D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241830" y="457200"/>
            <a:ext cx="3703320" cy="91440"/>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sp>
      <p:sp>
        <p:nvSpPr>
          <p:cNvPr id="54" name="Rectangle 53">
            <a:extLst>
              <a:ext uri="{FF2B5EF4-FFF2-40B4-BE49-F238E27FC236}">
                <a16:creationId xmlns:a16="http://schemas.microsoft.com/office/drawing/2014/main" id="{1B55B7B2-03F9-46F2-AE7C-2AC5156F40D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46534" y="3085765"/>
            <a:ext cx="11262866" cy="330480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56" name="Rectangle 55">
            <a:extLst>
              <a:ext uri="{FF2B5EF4-FFF2-40B4-BE49-F238E27FC236}">
                <a16:creationId xmlns:a16="http://schemas.microsoft.com/office/drawing/2014/main" id="{4C161E54-A17C-4C76-B162-1C7A3C83291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Gill Sans MT" panose="020B0502020104020203"/>
              <a:ea typeface="+mn-ea"/>
              <a:cs typeface="+mn-cs"/>
            </a:endParaRPr>
          </a:p>
        </p:txBody>
      </p:sp>
      <p:pic>
        <p:nvPicPr>
          <p:cNvPr id="9" name="Content Placeholder 8">
            <a:extLst>
              <a:ext uri="{FF2B5EF4-FFF2-40B4-BE49-F238E27FC236}">
                <a16:creationId xmlns:a16="http://schemas.microsoft.com/office/drawing/2014/main" id="{22743604-445D-D54E-A63F-8D5271F926E8}"/>
              </a:ext>
            </a:extLst>
          </p:cNvPr>
          <p:cNvPicPr>
            <a:picLocks noGrp="1" noChangeAspect="1"/>
          </p:cNvPicPr>
          <p:nvPr>
            <p:ph idx="1"/>
          </p:nvPr>
        </p:nvPicPr>
        <p:blipFill rotWithShape="1">
          <a:blip r:embed="rId2"/>
          <a:srcRect r="3" b="2585"/>
          <a:stretch/>
        </p:blipFill>
        <p:spPr>
          <a:xfrm>
            <a:off x="1745170" y="447862"/>
            <a:ext cx="6474364" cy="6070646"/>
          </a:xfrm>
          <a:prstGeom prst="rect">
            <a:avLst/>
          </a:prstGeom>
        </p:spPr>
      </p:pic>
      <p:sp>
        <p:nvSpPr>
          <p:cNvPr id="58" name="Rectangle 57">
            <a:extLst>
              <a:ext uri="{FF2B5EF4-FFF2-40B4-BE49-F238E27FC236}">
                <a16:creationId xmlns:a16="http://schemas.microsoft.com/office/drawing/2014/main" id="{401728EB-DA1C-414A-9946-98DC013B860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129873" y="457202"/>
            <a:ext cx="3615593" cy="5859734"/>
          </a:xfrm>
          <a:prstGeom prst="rect">
            <a:avLst/>
          </a:prstGeom>
          <a:solidFill>
            <a:srgbClr val="45585C"/>
          </a:solidFill>
          <a:ln>
            <a:solidFill>
              <a:srgbClr val="45585C"/>
            </a:solidFill>
          </a:ln>
          <a:effectLst/>
        </p:spPr>
        <p:style>
          <a:lnRef idx="1">
            <a:schemeClr val="accent1"/>
          </a:lnRef>
          <a:fillRef idx="3">
            <a:schemeClr val="accent1"/>
          </a:fillRef>
          <a:effectRef idx="2">
            <a:schemeClr val="accent1"/>
          </a:effectRef>
          <a:fontRef idx="minor">
            <a:schemeClr val="lt1"/>
          </a:fontRef>
        </p:style>
      </p:sp>
      <p:sp>
        <p:nvSpPr>
          <p:cNvPr id="2" name="Title 1">
            <a:extLst>
              <a:ext uri="{FF2B5EF4-FFF2-40B4-BE49-F238E27FC236}">
                <a16:creationId xmlns:a16="http://schemas.microsoft.com/office/drawing/2014/main" id="{2F384A08-E01B-A843-98C7-B396442246F0}"/>
              </a:ext>
            </a:extLst>
          </p:cNvPr>
          <p:cNvSpPr>
            <a:spLocks noGrp="1"/>
          </p:cNvSpPr>
          <p:nvPr>
            <p:ph type="title"/>
          </p:nvPr>
        </p:nvSpPr>
        <p:spPr>
          <a:xfrm>
            <a:off x="8277349" y="1835288"/>
            <a:ext cx="3262062" cy="3739621"/>
          </a:xfrm>
        </p:spPr>
        <p:txBody>
          <a:bodyPr vert="horz" lIns="91440" tIns="45720" rIns="91440" bIns="45720" rtlCol="0" anchor="t">
            <a:normAutofit/>
          </a:bodyPr>
          <a:lstStyle/>
          <a:p>
            <a:pPr algn="ctr"/>
            <a:r>
              <a:rPr lang="en-US" sz="3300" dirty="0">
                <a:solidFill>
                  <a:srgbClr val="FFFFFF"/>
                </a:solidFill>
                <a:latin typeface="Century Gothic" panose="020B0502020202020204" pitchFamily="34" charset="0"/>
              </a:rPr>
              <a:t>Professional athlete study </a:t>
            </a:r>
          </a:p>
        </p:txBody>
      </p:sp>
      <p:sp>
        <p:nvSpPr>
          <p:cNvPr id="60" name="Rectangle 59">
            <a:extLst>
              <a:ext uri="{FF2B5EF4-FFF2-40B4-BE49-F238E27FC236}">
                <a16:creationId xmlns:a16="http://schemas.microsoft.com/office/drawing/2014/main" id="{C3A68CD8-A1B7-46B8-AB3C-5E0B0E749FF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81191" y="457201"/>
            <a:ext cx="1106164" cy="5859735"/>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Tree>
    <p:extLst>
      <p:ext uri="{BB962C8B-B14F-4D97-AF65-F5344CB8AC3E}">
        <p14:creationId xmlns:p14="http://schemas.microsoft.com/office/powerpoint/2010/main" val="345553827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6" name="Rectangle 15">
            <a:extLst>
              <a:ext uri="{FF2B5EF4-FFF2-40B4-BE49-F238E27FC236}">
                <a16:creationId xmlns:a16="http://schemas.microsoft.com/office/drawing/2014/main" id="{2A28AC4B-805D-4091-A648-61572081C7F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614406"/>
            <a:ext cx="12192000" cy="6243593"/>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ectangle 17">
            <a:extLst>
              <a:ext uri="{FF2B5EF4-FFF2-40B4-BE49-F238E27FC236}">
                <a16:creationId xmlns:a16="http://schemas.microsoft.com/office/drawing/2014/main" id="{39373A6F-2E1F-4613-8E1D-D68057D29F3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42377" y="614407"/>
            <a:ext cx="3707477" cy="5611772"/>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a:extLst>
              <a:ext uri="{FF2B5EF4-FFF2-40B4-BE49-F238E27FC236}">
                <a16:creationId xmlns:a16="http://schemas.microsoft.com/office/drawing/2014/main" id="{7BFB61AB-1A81-6C4F-B170-0078EEB2B710}"/>
              </a:ext>
            </a:extLst>
          </p:cNvPr>
          <p:cNvSpPr>
            <a:spLocks noGrp="1"/>
          </p:cNvSpPr>
          <p:nvPr>
            <p:ph type="title"/>
          </p:nvPr>
        </p:nvSpPr>
        <p:spPr>
          <a:xfrm>
            <a:off x="601255" y="702156"/>
            <a:ext cx="3409783" cy="1013800"/>
          </a:xfrm>
        </p:spPr>
        <p:txBody>
          <a:bodyPr>
            <a:normAutofit/>
          </a:bodyPr>
          <a:lstStyle/>
          <a:p>
            <a:r>
              <a:rPr lang="en-US" dirty="0"/>
              <a:t>Support </a:t>
            </a:r>
          </a:p>
        </p:txBody>
      </p:sp>
      <p:sp>
        <p:nvSpPr>
          <p:cNvPr id="20" name="Rectangle 19">
            <a:extLst>
              <a:ext uri="{FF2B5EF4-FFF2-40B4-BE49-F238E27FC236}">
                <a16:creationId xmlns:a16="http://schemas.microsoft.com/office/drawing/2014/main" id="{A6D733BE-061E-4600-B6A3-62A68EF2C6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241830" y="457200"/>
            <a:ext cx="3703320" cy="91440"/>
          </a:xfrm>
          <a:prstGeom prst="rect">
            <a:avLst/>
          </a:prstGeom>
          <a:solidFill>
            <a:srgbClr val="FFAE32"/>
          </a:solidFill>
          <a:ln>
            <a:noFill/>
          </a:ln>
          <a:effectLst/>
        </p:spPr>
        <p:style>
          <a:lnRef idx="1">
            <a:schemeClr val="accent1"/>
          </a:lnRef>
          <a:fillRef idx="3">
            <a:schemeClr val="accent1"/>
          </a:fillRef>
          <a:effectRef idx="2">
            <a:schemeClr val="accent1"/>
          </a:effectRef>
          <a:fontRef idx="minor">
            <a:schemeClr val="lt1"/>
          </a:fontRef>
        </p:style>
      </p:sp>
      <p:sp>
        <p:nvSpPr>
          <p:cNvPr id="3" name="Content Placeholder 2">
            <a:extLst>
              <a:ext uri="{FF2B5EF4-FFF2-40B4-BE49-F238E27FC236}">
                <a16:creationId xmlns:a16="http://schemas.microsoft.com/office/drawing/2014/main" id="{29A23207-B1D7-B146-AE41-A7E444357EF3}"/>
              </a:ext>
            </a:extLst>
          </p:cNvPr>
          <p:cNvSpPr>
            <a:spLocks noGrp="1"/>
          </p:cNvSpPr>
          <p:nvPr>
            <p:ph idx="1"/>
          </p:nvPr>
        </p:nvSpPr>
        <p:spPr>
          <a:xfrm>
            <a:off x="601255" y="1964168"/>
            <a:ext cx="3409782" cy="4036582"/>
          </a:xfrm>
        </p:spPr>
        <p:txBody>
          <a:bodyPr>
            <a:normAutofit/>
          </a:bodyPr>
          <a:lstStyle/>
          <a:p>
            <a:r>
              <a:rPr lang="en-US">
                <a:solidFill>
                  <a:schemeClr val="bg1"/>
                </a:solidFill>
              </a:rPr>
              <a:t>Homeopathy</a:t>
            </a:r>
          </a:p>
          <a:p>
            <a:r>
              <a:rPr lang="en-US">
                <a:solidFill>
                  <a:schemeClr val="bg1"/>
                </a:solidFill>
              </a:rPr>
              <a:t>Vitamin/Mineral </a:t>
            </a:r>
          </a:p>
          <a:p>
            <a:r>
              <a:rPr lang="en-US">
                <a:solidFill>
                  <a:schemeClr val="bg1"/>
                </a:solidFill>
              </a:rPr>
              <a:t>Herbals </a:t>
            </a:r>
          </a:p>
          <a:p>
            <a:r>
              <a:rPr lang="en-US">
                <a:solidFill>
                  <a:schemeClr val="bg1"/>
                </a:solidFill>
              </a:rPr>
              <a:t>Fecal Transplant </a:t>
            </a:r>
          </a:p>
          <a:p>
            <a:r>
              <a:rPr lang="en-US">
                <a:solidFill>
                  <a:schemeClr val="bg1"/>
                </a:solidFill>
              </a:rPr>
              <a:t>Prebiotics and Probiotics </a:t>
            </a:r>
          </a:p>
        </p:txBody>
      </p:sp>
      <p:pic>
        <p:nvPicPr>
          <p:cNvPr id="11" name="Picture 10">
            <a:extLst>
              <a:ext uri="{FF2B5EF4-FFF2-40B4-BE49-F238E27FC236}">
                <a16:creationId xmlns:a16="http://schemas.microsoft.com/office/drawing/2014/main" id="{C398A680-6183-5A43-BCFC-D78154EB87E7}"/>
              </a:ext>
            </a:extLst>
          </p:cNvPr>
          <p:cNvPicPr>
            <a:picLocks noChangeAspect="1"/>
          </p:cNvPicPr>
          <p:nvPr/>
        </p:nvPicPr>
        <p:blipFill>
          <a:blip r:embed="rId2"/>
          <a:stretch>
            <a:fillRect/>
          </a:stretch>
        </p:blipFill>
        <p:spPr>
          <a:xfrm>
            <a:off x="4791522" y="1273338"/>
            <a:ext cx="6489819" cy="4331954"/>
          </a:xfrm>
          <a:prstGeom prst="rect">
            <a:avLst/>
          </a:prstGeom>
        </p:spPr>
      </p:pic>
    </p:spTree>
    <p:extLst>
      <p:ext uri="{BB962C8B-B14F-4D97-AF65-F5344CB8AC3E}">
        <p14:creationId xmlns:p14="http://schemas.microsoft.com/office/powerpoint/2010/main" val="270292328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6BFF1E8A-3E3F-4A67-97F8-32C8D412380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46534" y="457200"/>
            <a:ext cx="3703320" cy="9499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11" name="Rectangle 10">
            <a:extLst>
              <a:ext uri="{FF2B5EF4-FFF2-40B4-BE49-F238E27FC236}">
                <a16:creationId xmlns:a16="http://schemas.microsoft.com/office/drawing/2014/main" id="{D0BBA9C7-5B8B-474E-9392-E742C78ED5D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042147" y="453643"/>
            <a:ext cx="3703320" cy="98554"/>
          </a:xfrm>
          <a:prstGeom prst="rect">
            <a:avLst/>
          </a:prstGeom>
          <a:solidFill>
            <a:schemeClr val="accent4"/>
          </a:solidFill>
          <a:ln>
            <a:noFill/>
          </a:ln>
          <a:effectLst/>
        </p:spPr>
        <p:style>
          <a:lnRef idx="1">
            <a:schemeClr val="accent1"/>
          </a:lnRef>
          <a:fillRef idx="3">
            <a:schemeClr val="accent1"/>
          </a:fillRef>
          <a:effectRef idx="2">
            <a:schemeClr val="accent1"/>
          </a:effectRef>
          <a:fontRef idx="minor">
            <a:schemeClr val="lt1"/>
          </a:fontRef>
        </p:style>
      </p:sp>
      <p:sp>
        <p:nvSpPr>
          <p:cNvPr id="13" name="Rectangle 12">
            <a:extLst>
              <a:ext uri="{FF2B5EF4-FFF2-40B4-BE49-F238E27FC236}">
                <a16:creationId xmlns:a16="http://schemas.microsoft.com/office/drawing/2014/main" id="{1D52F3B2-AFE1-41E8-9E34-D2B02A65826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241830" y="457200"/>
            <a:ext cx="3703320" cy="91440"/>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sp>
      <p:sp>
        <p:nvSpPr>
          <p:cNvPr id="15" name="Rectangle 14">
            <a:extLst>
              <a:ext uri="{FF2B5EF4-FFF2-40B4-BE49-F238E27FC236}">
                <a16:creationId xmlns:a16="http://schemas.microsoft.com/office/drawing/2014/main" id="{7A8E2F28-54A2-432C-AAF7-7154C3D579C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46534" y="3085765"/>
            <a:ext cx="11262866" cy="330480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useBgFill="1">
        <p:nvSpPr>
          <p:cNvPr id="17" name="Rectangle 16">
            <a:extLst>
              <a:ext uri="{FF2B5EF4-FFF2-40B4-BE49-F238E27FC236}">
                <a16:creationId xmlns:a16="http://schemas.microsoft.com/office/drawing/2014/main" id="{26B4480E-B7FF-4481-890E-043A69AE6FE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a:extLst>
              <a:ext uri="{FF2B5EF4-FFF2-40B4-BE49-F238E27FC236}">
                <a16:creationId xmlns:a16="http://schemas.microsoft.com/office/drawing/2014/main" id="{5489891D-EB14-4F32-96FB-D1CF28B09A3D}"/>
              </a:ext>
            </a:extLst>
          </p:cNvPr>
          <p:cNvPicPr>
            <a:picLocks noChangeAspect="1"/>
          </p:cNvPicPr>
          <p:nvPr/>
        </p:nvPicPr>
        <p:blipFill rotWithShape="1">
          <a:blip r:embed="rId2"/>
          <a:srcRect t="7787"/>
          <a:stretch/>
        </p:blipFill>
        <p:spPr>
          <a:xfrm>
            <a:off x="20" y="10"/>
            <a:ext cx="12191980" cy="6857990"/>
          </a:xfrm>
          <a:prstGeom prst="rect">
            <a:avLst/>
          </a:prstGeom>
        </p:spPr>
      </p:pic>
      <p:grpSp>
        <p:nvGrpSpPr>
          <p:cNvPr id="19" name="Group 18">
            <a:extLst>
              <a:ext uri="{FF2B5EF4-FFF2-40B4-BE49-F238E27FC236}">
                <a16:creationId xmlns:a16="http://schemas.microsoft.com/office/drawing/2014/main" id="{79394E1F-0B5F-497D-B2A6-8383A2A54834}"/>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438068" y="457200"/>
            <a:ext cx="3703320" cy="5935132"/>
            <a:chOff x="438068" y="457200"/>
            <a:chExt cx="3703320" cy="5935132"/>
          </a:xfrm>
        </p:grpSpPr>
        <p:sp>
          <p:nvSpPr>
            <p:cNvPr id="20" name="Rectangle 19">
              <a:extLst>
                <a:ext uri="{FF2B5EF4-FFF2-40B4-BE49-F238E27FC236}">
                  <a16:creationId xmlns:a16="http://schemas.microsoft.com/office/drawing/2014/main" id="{1F1FF39A-AC3C-4066-9D4C-519AA22812E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38068" y="618067"/>
              <a:ext cx="3702134" cy="5774265"/>
            </a:xfrm>
            <a:prstGeom prst="rect">
              <a:avLst/>
            </a:prstGeom>
            <a:solidFill>
              <a:schemeClr val="accent1">
                <a:alpha val="97000"/>
              </a:schemeClr>
            </a:solidFill>
            <a:ln w="6350" cmpd="sng">
              <a:noFill/>
            </a:ln>
            <a:effectLst/>
          </p:spPr>
          <p:style>
            <a:lnRef idx="1">
              <a:schemeClr val="accent1"/>
            </a:lnRef>
            <a:fillRef idx="3">
              <a:schemeClr val="accent1"/>
            </a:fillRef>
            <a:effectRef idx="2">
              <a:schemeClr val="accent1"/>
            </a:effectRef>
            <a:fontRef idx="minor">
              <a:schemeClr val="lt1"/>
            </a:fontRef>
          </p:style>
        </p:sp>
        <p:sp>
          <p:nvSpPr>
            <p:cNvPr id="21" name="Rectangle 20">
              <a:extLst>
                <a:ext uri="{FF2B5EF4-FFF2-40B4-BE49-F238E27FC236}">
                  <a16:creationId xmlns:a16="http://schemas.microsoft.com/office/drawing/2014/main" id="{64C13BAB-7C00-4D21-A857-E3D41C0A2A6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38068" y="457200"/>
              <a:ext cx="3703320" cy="9499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a:extLst>
              <a:ext uri="{FF2B5EF4-FFF2-40B4-BE49-F238E27FC236}">
                <a16:creationId xmlns:a16="http://schemas.microsoft.com/office/drawing/2014/main" id="{C566C26D-2AF8-D04D-AEE2-88C11E0F60FC}"/>
              </a:ext>
            </a:extLst>
          </p:cNvPr>
          <p:cNvSpPr>
            <a:spLocks noGrp="1"/>
          </p:cNvSpPr>
          <p:nvPr>
            <p:ph type="title"/>
          </p:nvPr>
        </p:nvSpPr>
        <p:spPr>
          <a:xfrm>
            <a:off x="584200" y="2142067"/>
            <a:ext cx="3412067" cy="2971801"/>
          </a:xfrm>
        </p:spPr>
        <p:txBody>
          <a:bodyPr vert="horz" lIns="91440" tIns="45720" rIns="91440" bIns="45720" rtlCol="0" anchor="b">
            <a:normAutofit/>
          </a:bodyPr>
          <a:lstStyle/>
          <a:p>
            <a:r>
              <a:rPr lang="en-US" sz="3600" dirty="0">
                <a:solidFill>
                  <a:srgbClr val="FFFFFF"/>
                </a:solidFill>
              </a:rPr>
              <a:t>Questions?</a:t>
            </a:r>
          </a:p>
        </p:txBody>
      </p:sp>
      <p:pic>
        <p:nvPicPr>
          <p:cNvPr id="6" name="Picture 5">
            <a:extLst>
              <a:ext uri="{FF2B5EF4-FFF2-40B4-BE49-F238E27FC236}">
                <a16:creationId xmlns:a16="http://schemas.microsoft.com/office/drawing/2014/main" id="{13C7DF9C-3DA3-1E47-A37E-EA6D91A51200}"/>
              </a:ext>
            </a:extLst>
          </p:cNvPr>
          <p:cNvPicPr>
            <a:picLocks noChangeAspect="1"/>
          </p:cNvPicPr>
          <p:nvPr/>
        </p:nvPicPr>
        <p:blipFill>
          <a:blip r:embed="rId3"/>
          <a:stretch>
            <a:fillRect/>
          </a:stretch>
        </p:blipFill>
        <p:spPr>
          <a:xfrm>
            <a:off x="933145" y="1349233"/>
            <a:ext cx="2711980" cy="2510346"/>
          </a:xfrm>
          <a:prstGeom prst="rect">
            <a:avLst/>
          </a:prstGeom>
        </p:spPr>
      </p:pic>
    </p:spTree>
    <p:extLst>
      <p:ext uri="{BB962C8B-B14F-4D97-AF65-F5344CB8AC3E}">
        <p14:creationId xmlns:p14="http://schemas.microsoft.com/office/powerpoint/2010/main" val="2081023448"/>
      </p:ext>
    </p:extLst>
  </p:cSld>
  <p:clrMapOvr>
    <a:masterClrMapping/>
  </p:clrMapOvr>
</p:sld>
</file>

<file path=ppt/theme/theme1.xml><?xml version="1.0" encoding="utf-8"?>
<a:theme xmlns:a="http://schemas.openxmlformats.org/drawingml/2006/main" name="Dividend">
  <a:themeElements>
    <a:clrScheme name="Dividend">
      <a:dk1>
        <a:sysClr val="windowText" lastClr="000000"/>
      </a:dk1>
      <a:lt1>
        <a:sysClr val="window" lastClr="FFFFFF"/>
      </a:lt1>
      <a:dk2>
        <a:srgbClr val="3D3D3D"/>
      </a:dk2>
      <a:lt2>
        <a:srgbClr val="EBEBEB"/>
      </a:lt2>
      <a:accent1>
        <a:srgbClr val="465359"/>
      </a:accent1>
      <a:accent2>
        <a:srgbClr val="ED8428"/>
      </a:accent2>
      <a:accent3>
        <a:srgbClr val="E6C46D"/>
      </a:accent3>
      <a:accent4>
        <a:srgbClr val="969FA7"/>
      </a:accent4>
      <a:accent5>
        <a:srgbClr val="A9C37C"/>
      </a:accent5>
      <a:accent6>
        <a:srgbClr val="5A8071"/>
      </a:accent6>
      <a:hlink>
        <a:srgbClr val="828282"/>
      </a:hlink>
      <a:folHlink>
        <a:srgbClr val="A5A5A5"/>
      </a:folHlink>
    </a:clrScheme>
    <a:fontScheme name="Dividend">
      <a:majorFont>
        <a:latin typeface="Gill Sans MT" panose="020B0502020104020203"/>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Gill Sans MT" panose="020B0502020104020203"/>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Dividend">
      <a:fillStyleLst>
        <a:solidFill>
          <a:schemeClr val="phClr"/>
        </a:solidFill>
        <a:gradFill rotWithShape="1">
          <a:gsLst>
            <a:gs pos="0">
              <a:schemeClr val="phClr">
                <a:tint val="68000"/>
                <a:alpha val="90000"/>
                <a:lumMod val="100000"/>
              </a:schemeClr>
            </a:gs>
            <a:gs pos="100000">
              <a:schemeClr val="phClr">
                <a:tint val="90000"/>
                <a:lumMod val="95000"/>
              </a:schemeClr>
            </a:gs>
          </a:gsLst>
          <a:lin ang="5400000" scaled="1"/>
        </a:gradFill>
        <a:gradFill rotWithShape="1">
          <a:gsLst>
            <a:gs pos="0">
              <a:schemeClr val="phClr">
                <a:tint val="98000"/>
                <a:lumMod val="110000"/>
              </a:schemeClr>
            </a:gs>
            <a:gs pos="84000">
              <a:schemeClr val="phClr">
                <a:shade val="90000"/>
                <a:lumMod val="88000"/>
              </a:schemeClr>
            </a:gs>
          </a:gsLst>
          <a:lin ang="5400000" scaled="0"/>
        </a:gradFill>
      </a:fillStyleLst>
      <a:lnStyleLst>
        <a:ln w="12700" cap="rnd" cmpd="sng" algn="ctr">
          <a:solidFill>
            <a:schemeClr val="phClr">
              <a:lumMod val="90000"/>
            </a:schemeClr>
          </a:solidFill>
          <a:prstDash val="solid"/>
        </a:ln>
        <a:ln w="22225"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55000"/>
              </a:srgbClr>
            </a:outerShdw>
          </a:effectLst>
        </a:effectStyle>
        <a:effectStyle>
          <a:effectLst>
            <a:outerShdw blurRad="88900" dist="38100" dir="5040000" rotWithShape="0">
              <a:srgbClr val="000000">
                <a:alpha val="60000"/>
              </a:srgbClr>
            </a:outerShdw>
          </a:effectLst>
          <a:scene3d>
            <a:camera prst="orthographicFront">
              <a:rot lat="0" lon="0" rev="0"/>
            </a:camera>
            <a:lightRig rig="threePt" dir="tl">
              <a:rot lat="0" lon="0" rev="1200000"/>
            </a:lightRig>
          </a:scene3d>
          <a:sp3d>
            <a:bevelT w="38100" h="50800"/>
          </a:sp3d>
        </a:effectStyle>
      </a:effectStyleLst>
      <a:bgFillStyleLst>
        <a:solidFill>
          <a:schemeClr val="phClr"/>
        </a:solidFill>
        <a:gradFill rotWithShape="1">
          <a:gsLst>
            <a:gs pos="0">
              <a:schemeClr val="phClr">
                <a:tint val="90000"/>
                <a:lumMod val="110000"/>
              </a:schemeClr>
            </a:gs>
            <a:gs pos="88000">
              <a:schemeClr val="phClr">
                <a:shade val="94000"/>
                <a:satMod val="110000"/>
                <a:lumMod val="88000"/>
              </a:schemeClr>
            </a:gs>
          </a:gsLst>
          <a:lin ang="5400000" scaled="0"/>
        </a:gradFill>
        <a:gradFill rotWithShape="1">
          <a:gsLst>
            <a:gs pos="0">
              <a:schemeClr val="phClr">
                <a:tint val="90000"/>
                <a:lumMod val="110000"/>
              </a:schemeClr>
            </a:gs>
            <a:gs pos="100000">
              <a:schemeClr val="phClr">
                <a:shade val="98000"/>
                <a:satMod val="110000"/>
                <a:lumMod val="8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Dividend" id="{9697A71B-4AB7-4A1A-BD5B-BB2D22835B57}" vid="{5D8C9649-FBE1-4B5B-8258-8A170F9843AD}"/>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B1EA33B219B2994EBA9F56EF296CC964" ma:contentTypeVersion="6" ma:contentTypeDescription="Create a new document." ma:contentTypeScope="" ma:versionID="d9c7f9e2b37d93e8e2ab5997a960c572">
  <xsd:schema xmlns:xsd="http://www.w3.org/2001/XMLSchema" xmlns:xs="http://www.w3.org/2001/XMLSchema" xmlns:p="http://schemas.microsoft.com/office/2006/metadata/properties" xmlns:ns2="923dcbc9-6a31-4e5e-8067-315728d1a10e" targetNamespace="http://schemas.microsoft.com/office/2006/metadata/properties" ma:root="true" ma:fieldsID="37427cdcf3e1427685b9bb89675a11b5" ns2:_="">
    <xsd:import namespace="923dcbc9-6a31-4e5e-8067-315728d1a10e"/>
    <xsd:element name="properties">
      <xsd:complexType>
        <xsd:sequence>
          <xsd:element name="documentManagement">
            <xsd:complexType>
              <xsd:all>
                <xsd:element ref="ns2:MediaServiceMetadata" minOccurs="0"/>
                <xsd:element ref="ns2:MediaServiceFastMetadata" minOccurs="0"/>
                <xsd:element ref="ns2:MediaServiceAutoTags" minOccurs="0"/>
                <xsd:element ref="ns2:MediaServiceOCR" minOccurs="0"/>
                <xsd:element ref="ns2:MediaServiceGenerationTime" minOccurs="0"/>
                <xsd:element ref="ns2:MediaServiceEventHashCode"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923dcbc9-6a31-4e5e-8067-315728d1a10e"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0" nillable="true" ma:displayName="Tags" ma:internalName="MediaServiceAutoTags" ma:readOnly="true">
      <xsd:simpleType>
        <xsd:restriction base="dms:Text"/>
      </xsd:simpleType>
    </xsd:element>
    <xsd:element name="MediaServiceOCR" ma:index="11" nillable="true" ma:displayName="Extracted Text" ma:internalName="MediaServiceOCR" ma:readOnly="true">
      <xsd:simpleType>
        <xsd:restriction base="dms:Note">
          <xsd:maxLength value="255"/>
        </xsd:restriction>
      </xsd:simpleType>
    </xsd:element>
    <xsd:element name="MediaServiceGenerationTime" ma:index="12" nillable="true" ma:displayName="MediaServiceGenerationTime" ma:hidden="true" ma:internalName="MediaServiceGenerationTime" ma:readOnly="true">
      <xsd:simpleType>
        <xsd:restriction base="dms:Text"/>
      </xsd:simpleType>
    </xsd:element>
    <xsd:element name="MediaServiceEventHashCode" ma:index="13" nillable="true" ma:displayName="MediaServiceEventHashCode" ma:hidden="true" ma:internalName="MediaServiceEventHashCode"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2C9898AF-892F-4A30-BB1E-87499FBA739F}">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923dcbc9-6a31-4e5e-8067-315728d1a10e"/>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E3741C46-91D2-47ED-B81A-725855411DC5}">
  <ds:schemaRefs>
    <ds:schemaRef ds:uri="http://schemas.microsoft.com/office/2006/metadata/properties"/>
    <ds:schemaRef ds:uri="http://schemas.microsoft.com/office/infopath/2007/PartnerControls"/>
  </ds:schemaRefs>
</ds:datastoreItem>
</file>

<file path=customXml/itemProps3.xml><?xml version="1.0" encoding="utf-8"?>
<ds:datastoreItem xmlns:ds="http://schemas.openxmlformats.org/officeDocument/2006/customXml" ds:itemID="{FF066191-E6B0-4242-B09D-392F4C3339A9}">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otalTime>2</TotalTime>
  <Words>1077</Words>
  <Application>Microsoft Office PowerPoint</Application>
  <PresentationFormat>Widescreen</PresentationFormat>
  <Paragraphs>94</Paragraphs>
  <Slides>19</Slides>
  <Notes>0</Notes>
  <HiddenSlides>0</HiddenSlides>
  <MMClips>0</MMClips>
  <ScaleCrop>false</ScaleCrop>
  <HeadingPairs>
    <vt:vector size="4" baseType="variant">
      <vt:variant>
        <vt:lpstr>Theme</vt:lpstr>
      </vt:variant>
      <vt:variant>
        <vt:i4>1</vt:i4>
      </vt:variant>
      <vt:variant>
        <vt:lpstr>Slide Titles</vt:lpstr>
      </vt:variant>
      <vt:variant>
        <vt:i4>19</vt:i4>
      </vt:variant>
    </vt:vector>
  </HeadingPairs>
  <TitlesOfParts>
    <vt:vector size="20" baseType="lpstr">
      <vt:lpstr>Dividend</vt:lpstr>
      <vt:lpstr>ANTIBIOTIC USE AND IMMUNE HEALTH </vt:lpstr>
      <vt:lpstr>CURRENT GLOBAL LANDSCAPE</vt:lpstr>
      <vt:lpstr>MOST COMMON INFECTIONS RESULTING IN ANTIBIOTIC RX</vt:lpstr>
      <vt:lpstr>WHY THE EMPHASIS ON TREATING Empirically?  </vt:lpstr>
      <vt:lpstr>The downside of treating empirically</vt:lpstr>
      <vt:lpstr>Recurrent urinary tract infections </vt:lpstr>
      <vt:lpstr>Upper respiratory infections and viral infections </vt:lpstr>
      <vt:lpstr>February, 2019 study </vt:lpstr>
      <vt:lpstr>THE WHO’S RECOMMENDATIONS to patients  </vt:lpstr>
      <vt:lpstr>The who’s recommendations to physicians </vt:lpstr>
      <vt:lpstr>Antibiotic use Overtime=gut permeability and dysbiosis </vt:lpstr>
      <vt:lpstr>Ongoing challenge </vt:lpstr>
      <vt:lpstr>Antibiotic Affects on the Gut and health</vt:lpstr>
      <vt:lpstr>Cellular alterations from antibiotic use </vt:lpstr>
      <vt:lpstr>Antibiotics reduce diversity </vt:lpstr>
      <vt:lpstr>Intestinal permeability </vt:lpstr>
      <vt:lpstr>Professional athlete study </vt:lpstr>
      <vt:lpstr>Support </vt:lpstr>
      <vt:lpstr>Questions?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ANTIBIOTIC USE AND IMMUNE HEALTH </dc:title>
  <dc:creator>Melanie Henning</dc:creator>
  <cp:lastModifiedBy>Melanie Henning</cp:lastModifiedBy>
  <cp:revision>3</cp:revision>
  <dcterms:created xsi:type="dcterms:W3CDTF">2019-11-06T06:36:40Z</dcterms:created>
  <dcterms:modified xsi:type="dcterms:W3CDTF">2019-11-27T16:15:09Z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0x010100B1EA33B219B2994EBA9F56EF296CC964</vt:lpwstr>
  </property>
</Properties>
</file>